
<file path=[Content_Types].xml><?xml version="1.0" encoding="utf-8"?>
<Types xmlns="http://schemas.openxmlformats.org/package/2006/content-types">
  <Override PartName="/_rels/.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8.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8.xml.rels" ContentType="application/vnd.openxmlformats-package.relationships+xml"/>
  <Override PartName="/ppt/notesSlides/_rels/notesSlide1.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media/image96.png" ContentType="image/png"/>
  <Override PartName="/ppt/media/image95.png" ContentType="image/png"/>
  <Override PartName="/ppt/media/image88.png" ContentType="image/png"/>
  <Override PartName="/ppt/media/image87.png" ContentType="image/png"/>
  <Override PartName="/ppt/media/image86.png" ContentType="image/png"/>
  <Override PartName="/ppt/media/image85.png" ContentType="image/png"/>
  <Override PartName="/ppt/media/image84.png" ContentType="image/png"/>
  <Override PartName="/ppt/media/image83.png" ContentType="image/png"/>
  <Override PartName="/ppt/media/image82.png" ContentType="image/png"/>
  <Override PartName="/ppt/media/image81.png" ContentType="image/png"/>
  <Override PartName="/ppt/media/image80.png" ContentType="image/png"/>
  <Override PartName="/ppt/media/image78.png" ContentType="image/png"/>
  <Override PartName="/ppt/media/image77.png" ContentType="image/png"/>
  <Override PartName="/ppt/media/image76.png" ContentType="image/png"/>
  <Override PartName="/ppt/media/image75.png" ContentType="image/png"/>
  <Override PartName="/ppt/media/image74.png" ContentType="image/png"/>
  <Override PartName="/ppt/media/image73.png" ContentType="image/png"/>
  <Override PartName="/ppt/media/image72.png" ContentType="image/png"/>
  <Override PartName="/ppt/media/image71.png" ContentType="image/png"/>
  <Override PartName="/ppt/media/image70.png" ContentType="image/png"/>
  <Override PartName="/ppt/media/image68.png" ContentType="image/png"/>
  <Override PartName="/ppt/media/image67.png" ContentType="image/png"/>
  <Override PartName="/ppt/media/image66.png" ContentType="image/png"/>
  <Override PartName="/ppt/media/image65.png" ContentType="image/png"/>
  <Override PartName="/ppt/media/image64.png" ContentType="image/png"/>
  <Override PartName="/ppt/media/image63.png" ContentType="image/png"/>
  <Override PartName="/ppt/media/image62.png" ContentType="image/png"/>
  <Override PartName="/ppt/media/image61.png" ContentType="image/png"/>
  <Override PartName="/ppt/media/image60.png" ContentType="image/png"/>
  <Override PartName="/ppt/media/image50.png" ContentType="image/png"/>
  <Override PartName="/ppt/media/image49.png" ContentType="image/png"/>
  <Override PartName="/ppt/media/image48.png" ContentType="image/png"/>
  <Override PartName="/ppt/media/image47.png" ContentType="image/png"/>
  <Override PartName="/ppt/media/image79.png" ContentType="image/png"/>
  <Override PartName="/ppt/media/image20.png" ContentType="image/png"/>
  <Override PartName="/ppt/media/image55.png" ContentType="image/png"/>
  <Override PartName="/ppt/media/image5.png" ContentType="image/png"/>
  <Override PartName="/ppt/media/image94.png" ContentType="image/png"/>
  <Override PartName="/ppt/media/image19.png" ContentType="image/png"/>
  <Override PartName="/ppt/media/image93.png" ContentType="image/png"/>
  <Override PartName="/ppt/media/image18.png" ContentType="image/png"/>
  <Override PartName="/ppt/media/image92.png" ContentType="image/png"/>
  <Override PartName="/ppt/media/image17.png" ContentType="image/png"/>
  <Override PartName="/ppt/media/image91.png" ContentType="image/png"/>
  <Override PartName="/ppt/media/image16.png" ContentType="image/png"/>
  <Override PartName="/ppt/media/image90.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54.png" ContentType="image/png"/>
  <Override PartName="/ppt/media/image4.png" ContentType="image/png"/>
  <Override PartName="/ppt/media/image39.png" ContentType="image/png"/>
  <Override PartName="/ppt/media/image53.png" ContentType="image/png"/>
  <Override PartName="/ppt/media/image3.png" ContentType="image/png"/>
  <Override PartName="/ppt/media/image38.png" ContentType="image/png"/>
  <Override PartName="/ppt/media/image22.png" ContentType="image/png"/>
  <Override PartName="/ppt/media/image57.png" ContentType="image/png"/>
  <Override PartName="/ppt/media/image7.png" ContentType="image/png"/>
  <Override PartName="/ppt/media/image52.png" ContentType="image/png"/>
  <Override PartName="/ppt/media/image2.png" ContentType="image/png"/>
  <Override PartName="/ppt/media/image37.png" ContentType="image/png"/>
  <Override PartName="/ppt/media/image21.png" ContentType="image/png"/>
  <Override PartName="/ppt/media/image56.png" ContentType="image/png"/>
  <Override PartName="/ppt/media/image6.png" ContentType="image/png"/>
  <Override PartName="/ppt/media/image51.png" ContentType="image/png"/>
  <Override PartName="/ppt/media/image1.png" ContentType="image/png"/>
  <Override PartName="/ppt/media/image36.png" ContentType="image/png"/>
  <Override PartName="/ppt/media/image58.png" ContentType="image/png"/>
  <Override PartName="/ppt/media/image8.png" ContentType="image/png"/>
  <Override PartName="/ppt/media/image23.png" ContentType="image/png"/>
  <Override PartName="/ppt/media/image69.png" ContentType="image/png"/>
  <Override PartName="/ppt/media/image10.png" ContentType="image/png"/>
  <Override PartName="/ppt/media/image59.png" ContentType="image/png"/>
  <Override PartName="/ppt/media/image9.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8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3003212" cy="9752012"/>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body"/>
          </p:nvPr>
        </p:nvSpPr>
        <p:spPr>
          <a:xfrm>
            <a:off x="756000" y="5078520"/>
            <a:ext cx="6047640" cy="4811040"/>
          </a:xfrm>
          <a:prstGeom prst="rect">
            <a:avLst/>
          </a:prstGeom>
        </p:spPr>
        <p:txBody>
          <a:bodyPr lIns="0" rIns="0" tIns="0" bIns="0"/>
          <a:p>
            <a:r>
              <a:rPr b="0" lang="ru-RU" sz="2000" spc="-1" strike="noStrike">
                <a:solidFill>
                  <a:srgbClr val="000000"/>
                </a:solidFill>
                <a:uFill>
                  <a:solidFill>
                    <a:srgbClr val="ffffff"/>
                  </a:solidFill>
                </a:uFill>
                <a:latin typeface="Arial"/>
              </a:rPr>
              <a:t>Для правки формата примечаний щёлкните мышью</a:t>
            </a:r>
            <a:endParaRPr b="0" lang="ru-RU" sz="2000" spc="-1" strike="noStrike">
              <a:solidFill>
                <a:srgbClr val="000000"/>
              </a:solidFill>
              <a:uFill>
                <a:solidFill>
                  <a:srgbClr val="ffffff"/>
                </a:solidFill>
              </a:uFill>
              <a:latin typeface="Arial"/>
            </a:endParaRPr>
          </a:p>
        </p:txBody>
      </p:sp>
      <p:sp>
        <p:nvSpPr>
          <p:cNvPr id="39" name="PlaceHolder 2"/>
          <p:cNvSpPr>
            <a:spLocks noGrp="1"/>
          </p:cNvSpPr>
          <p:nvPr>
            <p:ph type="hdr"/>
          </p:nvPr>
        </p:nvSpPr>
        <p:spPr>
          <a:xfrm>
            <a:off x="0" y="0"/>
            <a:ext cx="3280680" cy="534240"/>
          </a:xfrm>
          <a:prstGeom prst="rect">
            <a:avLst/>
          </a:prstGeom>
        </p:spPr>
        <p:txBody>
          <a:bodyPr lIns="0" rIns="0" tIns="0" bIns="0"/>
          <a:p>
            <a:r>
              <a:rPr b="0" lang="ru-RU" sz="1400" spc="-1" strike="noStrike">
                <a:solidFill>
                  <a:srgbClr val="000000"/>
                </a:solidFill>
                <a:uFill>
                  <a:solidFill>
                    <a:srgbClr val="ffffff"/>
                  </a:solidFill>
                </a:uFill>
                <a:latin typeface="Times New Roman"/>
              </a:rPr>
              <a:t>&lt;заголовок&gt;</a:t>
            </a:r>
            <a:endParaRPr b="0" lang="ru-RU" sz="1400" spc="-1" strike="noStrike">
              <a:solidFill>
                <a:srgbClr val="000000"/>
              </a:solidFill>
              <a:uFill>
                <a:solidFill>
                  <a:srgbClr val="ffffff"/>
                </a:solidFill>
              </a:uFill>
              <a:latin typeface="Times New Roman"/>
            </a:endParaRPr>
          </a:p>
        </p:txBody>
      </p:sp>
      <p:sp>
        <p:nvSpPr>
          <p:cNvPr id="40" name="PlaceHolder 3"/>
          <p:cNvSpPr>
            <a:spLocks noGrp="1"/>
          </p:cNvSpPr>
          <p:nvPr>
            <p:ph type="dt"/>
          </p:nvPr>
        </p:nvSpPr>
        <p:spPr>
          <a:xfrm>
            <a:off x="4278960" y="0"/>
            <a:ext cx="3280680" cy="534240"/>
          </a:xfrm>
          <a:prstGeom prst="rect">
            <a:avLst/>
          </a:prstGeom>
        </p:spPr>
        <p:txBody>
          <a:bodyPr lIns="0" rIns="0" tIns="0" bIns="0"/>
          <a:p>
            <a:pPr algn="r"/>
            <a:r>
              <a:rPr b="0" lang="ru-RU" sz="1400" spc="-1" strike="noStrike">
                <a:solidFill>
                  <a:srgbClr val="000000"/>
                </a:solidFill>
                <a:uFill>
                  <a:solidFill>
                    <a:srgbClr val="ffffff"/>
                  </a:solidFill>
                </a:uFill>
                <a:latin typeface="Times New Roman"/>
              </a:rPr>
              <a:t>&lt;дата/время&gt;</a:t>
            </a:r>
            <a:endParaRPr b="0" lang="ru-RU" sz="1400" spc="-1" strike="noStrike">
              <a:solidFill>
                <a:srgbClr val="000000"/>
              </a:solidFill>
              <a:uFill>
                <a:solidFill>
                  <a:srgbClr val="ffffff"/>
                </a:solidFill>
              </a:uFill>
              <a:latin typeface="Times New Roman"/>
            </a:endParaRPr>
          </a:p>
        </p:txBody>
      </p:sp>
      <p:sp>
        <p:nvSpPr>
          <p:cNvPr id="41" name="PlaceHolder 4"/>
          <p:cNvSpPr>
            <a:spLocks noGrp="1"/>
          </p:cNvSpPr>
          <p:nvPr>
            <p:ph type="ftr"/>
          </p:nvPr>
        </p:nvSpPr>
        <p:spPr>
          <a:xfrm>
            <a:off x="0" y="10157400"/>
            <a:ext cx="3280680" cy="534240"/>
          </a:xfrm>
          <a:prstGeom prst="rect">
            <a:avLst/>
          </a:prstGeom>
        </p:spPr>
        <p:txBody>
          <a:bodyPr lIns="0" rIns="0" tIns="0" bIns="0" anchor="b"/>
          <a:p>
            <a:r>
              <a:rPr b="0" lang="ru-RU" sz="1400" spc="-1" strike="noStrike">
                <a:solidFill>
                  <a:srgbClr val="000000"/>
                </a:solidFill>
                <a:uFill>
                  <a:solidFill>
                    <a:srgbClr val="ffffff"/>
                  </a:solidFill>
                </a:uFill>
                <a:latin typeface="Times New Roman"/>
              </a:rPr>
              <a:t>&lt;нижний колонтитул&gt;</a:t>
            </a:r>
            <a:endParaRPr b="0" lang="ru-RU" sz="1400" spc="-1" strike="noStrike">
              <a:solidFill>
                <a:srgbClr val="000000"/>
              </a:solidFill>
              <a:uFill>
                <a:solidFill>
                  <a:srgbClr val="ffffff"/>
                </a:solidFill>
              </a:uFill>
              <a:latin typeface="Times New Roman"/>
            </a:endParaRPr>
          </a:p>
        </p:txBody>
      </p:sp>
      <p:sp>
        <p:nvSpPr>
          <p:cNvPr id="42" name="PlaceHolder 5"/>
          <p:cNvSpPr>
            <a:spLocks noGrp="1"/>
          </p:cNvSpPr>
          <p:nvPr>
            <p:ph type="sldNum"/>
          </p:nvPr>
        </p:nvSpPr>
        <p:spPr>
          <a:xfrm>
            <a:off x="4278960" y="10157400"/>
            <a:ext cx="3280680" cy="534240"/>
          </a:xfrm>
          <a:prstGeom prst="rect">
            <a:avLst/>
          </a:prstGeom>
        </p:spPr>
        <p:txBody>
          <a:bodyPr lIns="0" rIns="0" tIns="0" bIns="0" anchor="b"/>
          <a:p>
            <a:pPr algn="r"/>
            <a:fld id="{9A8CCC83-201E-4055-8179-85E8982051C5}" type="slidenum">
              <a:rPr b="0" lang="ru-RU" sz="1400" spc="-1" strike="noStrike">
                <a:solidFill>
                  <a:srgbClr val="000000"/>
                </a:solidFill>
                <a:uFill>
                  <a:solidFill>
                    <a:srgbClr val="ffffff"/>
                  </a:solidFill>
                </a:uFill>
                <a:latin typeface="Times New Roman"/>
              </a:rPr>
              <a:t>&lt;номер&gt;</a:t>
            </a:fld>
            <a:endParaRPr b="0" lang="ru-RU"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914400" y="4343400"/>
            <a:ext cx="5028480" cy="411408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650160" y="2281680"/>
            <a:ext cx="117025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650160" y="5235840"/>
            <a:ext cx="117025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650160" y="228168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6646680" y="228168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6646680" y="523584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650160" y="523584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650160" y="2281680"/>
            <a:ext cx="37681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606920" y="2281680"/>
            <a:ext cx="37681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4" name="PlaceHolder 4"/>
          <p:cNvSpPr>
            <a:spLocks noGrp="1"/>
          </p:cNvSpPr>
          <p:nvPr>
            <p:ph type="body"/>
          </p:nvPr>
        </p:nvSpPr>
        <p:spPr>
          <a:xfrm>
            <a:off x="8564040" y="2281680"/>
            <a:ext cx="37681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5" name="PlaceHolder 5"/>
          <p:cNvSpPr>
            <a:spLocks noGrp="1"/>
          </p:cNvSpPr>
          <p:nvPr>
            <p:ph type="body"/>
          </p:nvPr>
        </p:nvSpPr>
        <p:spPr>
          <a:xfrm>
            <a:off x="8564040" y="5235840"/>
            <a:ext cx="37681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6" name="PlaceHolder 6"/>
          <p:cNvSpPr>
            <a:spLocks noGrp="1"/>
          </p:cNvSpPr>
          <p:nvPr>
            <p:ph type="body"/>
          </p:nvPr>
        </p:nvSpPr>
        <p:spPr>
          <a:xfrm>
            <a:off x="4606920" y="5235840"/>
            <a:ext cx="37681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7" name="PlaceHolder 7"/>
          <p:cNvSpPr>
            <a:spLocks noGrp="1"/>
          </p:cNvSpPr>
          <p:nvPr>
            <p:ph type="body"/>
          </p:nvPr>
        </p:nvSpPr>
        <p:spPr>
          <a:xfrm>
            <a:off x="650160" y="5235840"/>
            <a:ext cx="37681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650160" y="2281680"/>
            <a:ext cx="11702520" cy="565560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650160" y="2281680"/>
            <a:ext cx="11702520" cy="565560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650160" y="2281680"/>
            <a:ext cx="5710680" cy="565560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6646680" y="2281680"/>
            <a:ext cx="5710680" cy="565560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50160" y="388800"/>
            <a:ext cx="11702520" cy="754740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650160" y="228168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650160" y="523584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6646680" y="2281680"/>
            <a:ext cx="5710680" cy="565560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650160" y="2281680"/>
            <a:ext cx="5710680" cy="565560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6646680" y="228168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6646680" y="523584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50160" y="388800"/>
            <a:ext cx="11702520" cy="162792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650160" y="228168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6646680" y="2281680"/>
            <a:ext cx="571068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650160" y="5235840"/>
            <a:ext cx="11702520" cy="26974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50160" y="388800"/>
            <a:ext cx="11702520" cy="1627920"/>
          </a:xfrm>
          <a:prstGeom prst="rect">
            <a:avLst/>
          </a:prstGeom>
        </p:spPr>
        <p:txBody>
          <a:bodyPr lIns="0" rIns="0" tIns="0" bIns="0" anchor="ctr"/>
          <a:p>
            <a:pPr algn="ctr"/>
            <a:r>
              <a:rPr b="0" lang="ru-RU" sz="4400" spc="-1" strike="noStrike">
                <a:solidFill>
                  <a:srgbClr val="000000"/>
                </a:solidFill>
                <a:uFill>
                  <a:solidFill>
                    <a:srgbClr val="ffffff"/>
                  </a:solidFill>
                </a:uFill>
                <a:latin typeface="Arial"/>
              </a:rPr>
              <a:t>Для правки текста заголовка щёлкните мышью</a:t>
            </a:r>
            <a:endParaRPr b="0" lang="ru-RU"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650160" y="2281680"/>
            <a:ext cx="11702520" cy="565560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Arial"/>
              </a:rPr>
              <a:t>Для правки структуры щёлкните мышью</a:t>
            </a:r>
            <a:endParaRPr b="0" lang="ru-RU"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ru-RU" sz="2800" spc="-1" strike="noStrike">
                <a:solidFill>
                  <a:srgbClr val="000000"/>
                </a:solidFill>
                <a:uFill>
                  <a:solidFill>
                    <a:srgbClr val="ffffff"/>
                  </a:solidFill>
                </a:uFill>
                <a:latin typeface="Arial"/>
              </a:rPr>
              <a:t>Второй уровень структуры</a:t>
            </a:r>
            <a:endParaRPr b="0" lang="ru-RU"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ru-RU" sz="2400" spc="-1" strike="noStrike">
                <a:solidFill>
                  <a:srgbClr val="000000"/>
                </a:solidFill>
                <a:uFill>
                  <a:solidFill>
                    <a:srgbClr val="ffffff"/>
                  </a:solidFill>
                </a:uFill>
                <a:latin typeface="Arial"/>
              </a:rPr>
              <a:t>Третий уровень структуры</a:t>
            </a:r>
            <a:endParaRPr b="0" lang="ru-RU"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Arial"/>
              </a:rPr>
              <a:t>Четвёртый уровень структуры</a:t>
            </a:r>
            <a:endParaRPr b="0" lang="ru-RU"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Пятый уровень структуры</a:t>
            </a:r>
            <a:endParaRPr b="0" lang="ru-RU"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Шестой уровень структуры</a:t>
            </a:r>
            <a:endParaRPr b="0" lang="ru-RU"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Седьмой уровень структуры</a:t>
            </a:r>
            <a:endParaRPr b="0" lang="ru-RU"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slideLayout" Target="../slideLayouts/slideLayout1.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slideLayout" Target="../slideLayouts/slideLayout1.xml"/><Relationship Id="rId7"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slideLayout" Target="../slideLayouts/slideLayout1.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slideLayout" Target="../slideLayouts/slideLayout1.xml"/><Relationship Id="rId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slideLayout" Target="../slideLayouts/slideLayout1.xml"/><Relationship Id="rId7"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slideLayout" Target="../slideLayouts/slideLayout1.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slideLayout" Target="../slideLayouts/slideLayout1.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slideLayout" Target="../slideLayouts/slideLayout1.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slideLayout" Target="../slideLayouts/slideLayout1.xml"/><Relationship Id="rId7"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slideLayout" Target="../slideLayouts/slideLayout1.xml"/><Relationship Id="rId9"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slideLayout" Target="../slideLayouts/slideLayout1.xml"/><Relationship Id="rId5"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Relationship Id="rId7"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slideLayout" Target="../slideLayouts/slideLayout1.xml"/><Relationship Id="rId9"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slideLayout" Target="../slideLayouts/slideLayout1.xml"/><Relationship Id="rId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slideLayout" Target="../slideLayouts/slideLayout1.xml"/><Relationship Id="rId7"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slideLayout" Target="../slideLayouts/slideLayout1.xml"/><Relationship Id="rId7"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Layout" Target="../slideLayouts/slideLayout1.xml"/><Relationship Id="rId7"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slideLayout" Target="../slideLayouts/slideLayout1.xml"/><Relationship Id="rId7"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 descr=""/>
          <p:cNvPicPr/>
          <p:nvPr/>
        </p:nvPicPr>
        <p:blipFill>
          <a:blip r:embed="rId1"/>
          <a:stretch/>
        </p:blipFill>
        <p:spPr>
          <a:xfrm>
            <a:off x="0" y="0"/>
            <a:ext cx="13002480" cy="9751320"/>
          </a:xfrm>
          <a:prstGeom prst="rect">
            <a:avLst/>
          </a:prstGeom>
          <a:ln>
            <a:noFill/>
          </a:ln>
        </p:spPr>
      </p:pic>
      <p:sp>
        <p:nvSpPr>
          <p:cNvPr id="44" name="CustomShape 1"/>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45" name="CustomShape 2"/>
          <p:cNvSpPr/>
          <p:nvPr/>
        </p:nvSpPr>
        <p:spPr>
          <a:xfrm>
            <a:off x="4191120" y="6045120"/>
            <a:ext cx="10462320" cy="2539440"/>
          </a:xfrm>
          <a:prstGeom prst="rect">
            <a:avLst/>
          </a:prstGeom>
          <a:noFill/>
          <a:ln>
            <a:noFill/>
          </a:ln>
        </p:spPr>
        <p:style>
          <a:lnRef idx="0"/>
          <a:fillRef idx="0"/>
          <a:effectRef idx="0"/>
          <a:fontRef idx="minor"/>
        </p:style>
        <p:txBody>
          <a:bodyPr lIns="0" rIns="0" tIns="0" bIns="0"/>
          <a:p>
            <a:r>
              <a:rPr b="0" lang="ru-RU" sz="6400" spc="-1" strike="noStrike">
                <a:solidFill>
                  <a:srgbClr val="ffffff"/>
                </a:solidFill>
                <a:uFill>
                  <a:solidFill>
                    <a:srgbClr val="ffffff"/>
                  </a:solidFill>
                </a:uFill>
                <a:latin typeface="Segoe UI Semibold"/>
                <a:ea typeface="Segoe UI Semibold"/>
              </a:rPr>
              <a:t>Moving apart limits</a:t>
            </a:r>
            <a:endParaRPr b="0" lang="ru-RU" sz="1800" spc="-1" strike="noStrike">
              <a:solidFill>
                <a:srgbClr val="000000"/>
              </a:solidFill>
              <a:uFill>
                <a:solidFill>
                  <a:srgbClr val="ffffff"/>
                </a:solidFill>
              </a:uFill>
              <a:latin typeface="Arial"/>
            </a:endParaRPr>
          </a:p>
          <a:p>
            <a:pPr>
              <a:lnSpc>
                <a:spcPct val="100000"/>
              </a:lnSpc>
            </a:pPr>
            <a:r>
              <a:rPr b="0" lang="ru-RU" sz="6400" spc="-1" strike="noStrike">
                <a:solidFill>
                  <a:srgbClr val="ffffff"/>
                </a:solidFill>
                <a:uFill>
                  <a:solidFill>
                    <a:srgbClr val="ffffff"/>
                  </a:solidFill>
                </a:uFill>
                <a:latin typeface="Segoe UI Semibold"/>
                <a:ea typeface="Segoe UI Semibold"/>
              </a:rPr>
              <a:t>of opportunities</a:t>
            </a:r>
            <a:endParaRPr b="0" lang="ru-RU" sz="1800" spc="-1" strike="noStrike">
              <a:solidFill>
                <a:srgbClr val="000000"/>
              </a:solidFill>
              <a:uFill>
                <a:solidFill>
                  <a:srgbClr val="ffffff"/>
                </a:solidFill>
              </a:uFill>
              <a:latin typeface="Arial"/>
            </a:endParaRPr>
          </a:p>
        </p:txBody>
      </p:sp>
      <p:pic>
        <p:nvPicPr>
          <p:cNvPr id="46" name="" descr=""/>
          <p:cNvPicPr/>
          <p:nvPr/>
        </p:nvPicPr>
        <p:blipFill>
          <a:blip r:embed="rId3"/>
          <a:stretch/>
        </p:blipFill>
        <p:spPr>
          <a:xfrm>
            <a:off x="1511280" y="1079640"/>
            <a:ext cx="4276080" cy="215964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25"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26"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27"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OUR Engine</a:t>
            </a:r>
            <a:r>
              <a:rPr b="1" lang="ru-RU" sz="2000" spc="-1" strike="noStrike" baseline="33000">
                <a:solidFill>
                  <a:srgbClr val="000000"/>
                </a:solidFill>
                <a:uFill>
                  <a:solidFill>
                    <a:srgbClr val="ffffff"/>
                  </a:solidFill>
                </a:uFill>
                <a:latin typeface="Arial"/>
                <a:ea typeface="DejaVu Sans"/>
              </a:rPr>
              <a:t>®</a:t>
            </a:r>
            <a:endParaRPr b="0" lang="ru-RU" sz="1800" spc="-1" strike="noStrike">
              <a:solidFill>
                <a:srgbClr val="000000"/>
              </a:solidFill>
              <a:uFill>
                <a:solidFill>
                  <a:srgbClr val="ffffff"/>
                </a:solidFill>
              </a:uFill>
              <a:latin typeface="Arial"/>
            </a:endParaRPr>
          </a:p>
        </p:txBody>
      </p:sp>
      <p:sp>
        <p:nvSpPr>
          <p:cNvPr id="128"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29"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OUR Engine</a:t>
            </a:r>
            <a:r>
              <a:rPr b="0" lang="ru-RU" sz="1500" spc="-1" strike="noStrike" baseline="33000">
                <a:solidFill>
                  <a:srgbClr val="5f7391"/>
                </a:solidFill>
                <a:uFill>
                  <a:solidFill>
                    <a:srgbClr val="ffffff"/>
                  </a:solidFill>
                </a:uFill>
                <a:latin typeface="Arial"/>
                <a:ea typeface="DejaVu Sans"/>
              </a:rPr>
              <a:t>®</a:t>
            </a:r>
            <a:r>
              <a:rPr b="0" lang="ru-RU" sz="1500" spc="-1" strike="noStrike">
                <a:solidFill>
                  <a:srgbClr val="5f7391"/>
                </a:solidFill>
                <a:uFill>
                  <a:solidFill>
                    <a:srgbClr val="ffffff"/>
                  </a:solidFill>
                </a:uFill>
                <a:latin typeface="Arial"/>
                <a:ea typeface="DejaVu Sans"/>
              </a:rPr>
              <a:t> is a our computer application that allows publishing, editing and modifying content, organizing, deleting as well as maintenance from a central interface. Such systems of content management provide procedures to manage workflow in a collaborative environment.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OUR Engine</a:t>
            </a:r>
            <a:r>
              <a:rPr b="0" lang="ru-RU" sz="1500" spc="-1" strike="noStrike" baseline="33000">
                <a:solidFill>
                  <a:srgbClr val="5f7391"/>
                </a:solidFill>
                <a:uFill>
                  <a:solidFill>
                    <a:srgbClr val="ffffff"/>
                  </a:solidFill>
                </a:uFill>
                <a:latin typeface="Arial"/>
                <a:ea typeface="DejaVu Sans"/>
              </a:rPr>
              <a:t>® </a:t>
            </a:r>
            <a:r>
              <a:rPr b="0" lang="ru-RU" sz="1500" spc="-1" strike="noStrike">
                <a:solidFill>
                  <a:srgbClr val="5f7391"/>
                </a:solidFill>
                <a:uFill>
                  <a:solidFill>
                    <a:srgbClr val="ffffff"/>
                  </a:solidFill>
                </a:uFill>
                <a:latin typeface="Arial"/>
                <a:ea typeface="DejaVu Sans"/>
              </a:rPr>
              <a:t>content management system is one of the our best and powerfull project in IT industry.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a:t>
            </a:r>
            <a:r>
              <a:rPr b="0" lang="ru-RU" sz="1500" spc="-1" strike="noStrike">
                <a:solidFill>
                  <a:srgbClr val="5f7391"/>
                </a:solidFill>
                <a:uFill>
                  <a:solidFill>
                    <a:srgbClr val="ffffff"/>
                  </a:solidFill>
                </a:uFill>
                <a:latin typeface="Arial"/>
                <a:ea typeface="DejaVu Sans"/>
              </a:rPr>
              <a:t>: </a:t>
            </a:r>
            <a:r>
              <a:rPr b="0" lang="ru-RU" sz="1500" spc="-1" strike="noStrike" u="sng">
                <a:solidFill>
                  <a:srgbClr val="5f7391"/>
                </a:solidFill>
                <a:uFill>
                  <a:solidFill>
                    <a:srgbClr val="ffffff"/>
                  </a:solidFill>
                </a:uFill>
                <a:latin typeface="Arial"/>
                <a:ea typeface="DejaVu Sans"/>
              </a:rPr>
              <a:t>www.our.az</a:t>
            </a:r>
            <a:endParaRPr b="0" lang="ru-RU" sz="1800" spc="-1" strike="noStrike">
              <a:solidFill>
                <a:srgbClr val="000000"/>
              </a:solidFill>
              <a:uFill>
                <a:solidFill>
                  <a:srgbClr val="ffffff"/>
                </a:solidFill>
              </a:uFill>
              <a:latin typeface="Arial"/>
            </a:endParaRPr>
          </a:p>
        </p:txBody>
      </p:sp>
      <p:pic>
        <p:nvPicPr>
          <p:cNvPr id="130" name="" descr=""/>
          <p:cNvPicPr/>
          <p:nvPr/>
        </p:nvPicPr>
        <p:blipFill>
          <a:blip r:embed="rId4"/>
          <a:stretch/>
        </p:blipFill>
        <p:spPr>
          <a:xfrm>
            <a:off x="4680" y="0"/>
            <a:ext cx="12994560" cy="9752760"/>
          </a:xfrm>
          <a:prstGeom prst="rect">
            <a:avLst/>
          </a:prstGeom>
          <a:ln>
            <a:noFill/>
          </a:ln>
        </p:spPr>
      </p:pic>
      <p:pic>
        <p:nvPicPr>
          <p:cNvPr id="131" name="" descr=""/>
          <p:cNvPicPr/>
          <p:nvPr/>
        </p:nvPicPr>
        <p:blipFill>
          <a:blip r:embed="rId5"/>
          <a:stretch/>
        </p:blipFill>
        <p:spPr>
          <a:xfrm>
            <a:off x="870120" y="431640"/>
            <a:ext cx="1218240" cy="615240"/>
          </a:xfrm>
          <a:prstGeom prst="rect">
            <a:avLst/>
          </a:prstGeom>
          <a:ln>
            <a:noFill/>
          </a:ln>
        </p:spPr>
      </p:pic>
    </p:spTree>
  </p:cSld>
  <p:transition spd="med">
    <p:push dir="l"/>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33"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34"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35"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FishPort</a:t>
            </a:r>
            <a:endParaRPr b="0" lang="ru-RU" sz="1800" spc="-1" strike="noStrike">
              <a:solidFill>
                <a:srgbClr val="000000"/>
              </a:solidFill>
              <a:uFill>
                <a:solidFill>
                  <a:srgbClr val="ffffff"/>
                </a:solidFill>
              </a:uFill>
              <a:latin typeface="Arial"/>
            </a:endParaRPr>
          </a:p>
        </p:txBody>
      </p:sp>
      <p:sp>
        <p:nvSpPr>
          <p:cNvPr id="136"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37"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Fish Port Azerbaijan is the new fast food company which is created in Azerbaijan, Russia and in Turkey. As its nutrition service is realised by fish and fish products and as being the fast food company, they've created new brand and conceptual design over it by keeping the adopted traditions.</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a:t>
            </a:r>
            <a:r>
              <a:rPr b="0" lang="ru-RU" sz="1500" spc="-1" strike="noStrike">
                <a:solidFill>
                  <a:srgbClr val="5f7391"/>
                </a:solidFill>
                <a:uFill>
                  <a:solidFill>
                    <a:srgbClr val="ffffff"/>
                  </a:solidFill>
                </a:uFill>
                <a:latin typeface="Arial"/>
                <a:ea typeface="DejaVu Sans"/>
              </a:rPr>
              <a:t>: </a:t>
            </a:r>
            <a:r>
              <a:rPr b="0" lang="ru-RU" sz="1500" spc="-1" strike="noStrike" u="sng">
                <a:solidFill>
                  <a:srgbClr val="5f7391"/>
                </a:solidFill>
                <a:uFill>
                  <a:solidFill>
                    <a:srgbClr val="ffffff"/>
                  </a:solidFill>
                </a:uFill>
                <a:latin typeface="Arial"/>
                <a:ea typeface="DejaVu Sans"/>
              </a:rPr>
              <a:t>www.baliq.az</a:t>
            </a:r>
            <a:endParaRPr b="0" lang="ru-RU" sz="1800" spc="-1" strike="noStrike">
              <a:solidFill>
                <a:srgbClr val="000000"/>
              </a:solidFill>
              <a:uFill>
                <a:solidFill>
                  <a:srgbClr val="ffffff"/>
                </a:solidFill>
              </a:uFill>
              <a:latin typeface="Arial"/>
            </a:endParaRPr>
          </a:p>
        </p:txBody>
      </p:sp>
      <p:pic>
        <p:nvPicPr>
          <p:cNvPr id="138" name="" descr=""/>
          <p:cNvPicPr/>
          <p:nvPr/>
        </p:nvPicPr>
        <p:blipFill>
          <a:blip r:embed="rId4"/>
          <a:stretch/>
        </p:blipFill>
        <p:spPr>
          <a:xfrm>
            <a:off x="-17640" y="0"/>
            <a:ext cx="12994560" cy="9751320"/>
          </a:xfrm>
          <a:prstGeom prst="rect">
            <a:avLst/>
          </a:prstGeom>
          <a:ln>
            <a:noFill/>
          </a:ln>
        </p:spPr>
      </p:pic>
      <p:pic>
        <p:nvPicPr>
          <p:cNvPr id="139" name="" descr=""/>
          <p:cNvPicPr/>
          <p:nvPr/>
        </p:nvPicPr>
        <p:blipFill>
          <a:blip r:embed="rId5"/>
          <a:stretch/>
        </p:blipFill>
        <p:spPr>
          <a:xfrm>
            <a:off x="870120" y="431640"/>
            <a:ext cx="1218240" cy="61524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41"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42"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43"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Güvən Insurance</a:t>
            </a:r>
            <a:endParaRPr b="0" lang="ru-RU" sz="1800" spc="-1" strike="noStrike">
              <a:solidFill>
                <a:srgbClr val="000000"/>
              </a:solidFill>
              <a:uFill>
                <a:solidFill>
                  <a:srgbClr val="ffffff"/>
                </a:solidFill>
              </a:uFill>
              <a:latin typeface="Arial"/>
            </a:endParaRPr>
          </a:p>
        </p:txBody>
      </p:sp>
      <p:sp>
        <p:nvSpPr>
          <p:cNvPr id="144"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45"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GUVEN Assurance Agency is the new and one of the perspective companies. Its goal is to increase the quality of assurance which is very important for the citizens, by taking the European practice of Assurance system. G A agency's logo(symbol) is the combination of four G letter, which means Guven is always supporting all of its clients. And of course, 4G has been the symbol of fast internet as the technology has widen in our modern country. For the sake of fast and high-grade assurance.</a:t>
            </a:r>
            <a:endParaRPr b="0" lang="ru-RU" sz="1800" spc="-1" strike="noStrike">
              <a:solidFill>
                <a:srgbClr val="000000"/>
              </a:solidFill>
              <a:uFill>
                <a:solidFill>
                  <a:srgbClr val="ffffff"/>
                </a:solidFill>
              </a:uFill>
              <a:latin typeface="Arial"/>
            </a:endParaRPr>
          </a:p>
        </p:txBody>
      </p:sp>
      <p:pic>
        <p:nvPicPr>
          <p:cNvPr id="146" name="" descr=""/>
          <p:cNvPicPr/>
          <p:nvPr/>
        </p:nvPicPr>
        <p:blipFill>
          <a:blip r:embed="rId4"/>
          <a:stretch/>
        </p:blipFill>
        <p:spPr>
          <a:xfrm>
            <a:off x="-17640" y="0"/>
            <a:ext cx="12994560" cy="9751320"/>
          </a:xfrm>
          <a:prstGeom prst="rect">
            <a:avLst/>
          </a:prstGeom>
          <a:ln>
            <a:noFill/>
          </a:ln>
        </p:spPr>
      </p:pic>
      <p:pic>
        <p:nvPicPr>
          <p:cNvPr id="147" name="" descr=""/>
          <p:cNvPicPr/>
          <p:nvPr/>
        </p:nvPicPr>
        <p:blipFill>
          <a:blip r:embed="rId5"/>
          <a:stretch/>
        </p:blipFill>
        <p:spPr>
          <a:xfrm>
            <a:off x="870120" y="431640"/>
            <a:ext cx="1218240" cy="61524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8"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49"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50"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51"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Global Medical Supply</a:t>
            </a:r>
            <a:endParaRPr b="0" lang="ru-RU" sz="1800" spc="-1" strike="noStrike">
              <a:solidFill>
                <a:srgbClr val="000000"/>
              </a:solidFill>
              <a:uFill>
                <a:solidFill>
                  <a:srgbClr val="ffffff"/>
                </a:solidFill>
              </a:uFill>
              <a:latin typeface="Arial"/>
            </a:endParaRPr>
          </a:p>
        </p:txBody>
      </p:sp>
      <p:sp>
        <p:nvSpPr>
          <p:cNvPr id="152"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53"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a:t>
            </a:r>
            <a:r>
              <a:rPr b="0" lang="ru-RU" sz="1600" spc="-1" strike="noStrike">
                <a:solidFill>
                  <a:srgbClr val="5f7391"/>
                </a:solidFill>
                <a:uFill>
                  <a:solidFill>
                    <a:srgbClr val="ffffff"/>
                  </a:solidFill>
                </a:uFill>
                <a:latin typeface="Arial"/>
                <a:ea typeface="DejaVu Sans"/>
              </a:rPr>
              <a:t>  Logo for Global Medical Supply. The Company engaged in the provision of medical equipment and laboratory preparations. We have used microscope elements for the logo. We believe that as well as one of the symbols of innovation - microscope is unique choice for this logo.</a:t>
            </a:r>
            <a:endParaRPr b="0" lang="ru-RU" sz="1800" spc="-1" strike="noStrike">
              <a:solidFill>
                <a:srgbClr val="000000"/>
              </a:solidFill>
              <a:uFill>
                <a:solidFill>
                  <a:srgbClr val="ffffff"/>
                </a:solidFill>
              </a:uFill>
              <a:latin typeface="Arial"/>
            </a:endParaRPr>
          </a:p>
        </p:txBody>
      </p:sp>
      <p:pic>
        <p:nvPicPr>
          <p:cNvPr id="154" name="" descr=""/>
          <p:cNvPicPr/>
          <p:nvPr/>
        </p:nvPicPr>
        <p:blipFill>
          <a:blip r:embed="rId4"/>
          <a:stretch/>
        </p:blipFill>
        <p:spPr>
          <a:xfrm>
            <a:off x="7920" y="0"/>
            <a:ext cx="12994560" cy="9751320"/>
          </a:xfrm>
          <a:prstGeom prst="rect">
            <a:avLst/>
          </a:prstGeom>
          <a:ln>
            <a:noFill/>
          </a:ln>
        </p:spPr>
      </p:pic>
      <p:pic>
        <p:nvPicPr>
          <p:cNvPr id="155" name="" descr=""/>
          <p:cNvPicPr/>
          <p:nvPr/>
        </p:nvPicPr>
        <p:blipFill>
          <a:blip r:embed="rId5"/>
          <a:stretch/>
        </p:blipFill>
        <p:spPr>
          <a:xfrm>
            <a:off x="870120" y="431640"/>
            <a:ext cx="1218240" cy="61524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57"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58"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59"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Sirr — şirniyyat evi</a:t>
            </a:r>
            <a:endParaRPr b="0" lang="ru-RU" sz="1800" spc="-1" strike="noStrike">
              <a:solidFill>
                <a:srgbClr val="000000"/>
              </a:solidFill>
              <a:uFill>
                <a:solidFill>
                  <a:srgbClr val="ffffff"/>
                </a:solidFill>
              </a:uFill>
              <a:latin typeface="Arial"/>
            </a:endParaRPr>
          </a:p>
        </p:txBody>
      </p:sp>
      <p:sp>
        <p:nvSpPr>
          <p:cNvPr id="160"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61"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"Sirr Candy Store" is the one of the most popular candy store in the Baku. We have made a conceptual brand-book for them. We have also made a packaging and logos which compatible for profile. Each logo has own profile. </a:t>
            </a:r>
            <a:endParaRPr b="0" lang="ru-RU" sz="1800" spc="-1" strike="noStrike">
              <a:solidFill>
                <a:srgbClr val="000000"/>
              </a:solidFill>
              <a:uFill>
                <a:solidFill>
                  <a:srgbClr val="ffffff"/>
                </a:solidFill>
              </a:uFill>
              <a:latin typeface="Arial"/>
            </a:endParaRPr>
          </a:p>
        </p:txBody>
      </p:sp>
      <p:pic>
        <p:nvPicPr>
          <p:cNvPr id="162" name="" descr=""/>
          <p:cNvPicPr/>
          <p:nvPr/>
        </p:nvPicPr>
        <p:blipFill>
          <a:blip r:embed="rId4"/>
          <a:stretch/>
        </p:blipFill>
        <p:spPr>
          <a:xfrm>
            <a:off x="7920" y="-1440"/>
            <a:ext cx="12994560" cy="9752760"/>
          </a:xfrm>
          <a:prstGeom prst="rect">
            <a:avLst/>
          </a:prstGeom>
          <a:ln>
            <a:noFill/>
          </a:ln>
        </p:spPr>
      </p:pic>
      <p:pic>
        <p:nvPicPr>
          <p:cNvPr id="163" name="" descr=""/>
          <p:cNvPicPr/>
          <p:nvPr/>
        </p:nvPicPr>
        <p:blipFill>
          <a:blip r:embed="rId5"/>
          <a:stretch/>
        </p:blipFill>
        <p:spPr>
          <a:xfrm>
            <a:off x="870120" y="431640"/>
            <a:ext cx="1218240" cy="61524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65"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66"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67"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Yellow Egg</a:t>
            </a:r>
            <a:endParaRPr b="0" lang="ru-RU" sz="1800" spc="-1" strike="noStrike">
              <a:solidFill>
                <a:srgbClr val="000000"/>
              </a:solidFill>
              <a:uFill>
                <a:solidFill>
                  <a:srgbClr val="ffffff"/>
                </a:solidFill>
              </a:uFill>
              <a:latin typeface="Arial"/>
            </a:endParaRPr>
          </a:p>
        </p:txBody>
      </p:sp>
      <p:sp>
        <p:nvSpPr>
          <p:cNvPr id="168"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69"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Yellow Egg is the cafe-restaurant, where located in the "Yeni Həyat" (Azure) center of shopping and entertainment. This place is servicing morning foods. So we have made a logo and concept for these principles..</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p:txBody>
      </p:sp>
      <p:pic>
        <p:nvPicPr>
          <p:cNvPr id="170" name="" descr=""/>
          <p:cNvPicPr/>
          <p:nvPr/>
        </p:nvPicPr>
        <p:blipFill>
          <a:blip r:embed="rId4"/>
          <a:stretch/>
        </p:blipFill>
        <p:spPr>
          <a:xfrm>
            <a:off x="-17640" y="-1440"/>
            <a:ext cx="12994560" cy="9752760"/>
          </a:xfrm>
          <a:prstGeom prst="rect">
            <a:avLst/>
          </a:prstGeom>
          <a:ln>
            <a:noFill/>
          </a:ln>
        </p:spPr>
      </p:pic>
      <p:pic>
        <p:nvPicPr>
          <p:cNvPr id="171" name="" descr=""/>
          <p:cNvPicPr/>
          <p:nvPr/>
        </p:nvPicPr>
        <p:blipFill>
          <a:blip r:embed="rId5"/>
          <a:stretch/>
        </p:blipFill>
        <p:spPr>
          <a:xfrm>
            <a:off x="870120" y="431640"/>
            <a:ext cx="1218240" cy="61524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73"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solidFill>
            <a:srgbClr val="ffffff"/>
          </a:solidFill>
          <a:ln>
            <a:noFill/>
          </a:ln>
        </p:spPr>
        <p:style>
          <a:lnRef idx="0"/>
          <a:fillRef idx="0"/>
          <a:effectRef idx="0"/>
          <a:fontRef idx="minor"/>
        </p:style>
      </p:sp>
      <p:sp>
        <p:nvSpPr>
          <p:cNvPr id="174"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1"/>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75"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Xırman şirkəti</a:t>
            </a:r>
            <a:endParaRPr b="0" lang="ru-RU" sz="1800" spc="-1" strike="noStrike">
              <a:solidFill>
                <a:srgbClr val="000000"/>
              </a:solidFill>
              <a:uFill>
                <a:solidFill>
                  <a:srgbClr val="ffffff"/>
                </a:solidFill>
              </a:uFill>
              <a:latin typeface="Arial"/>
            </a:endParaRPr>
          </a:p>
        </p:txBody>
      </p:sp>
      <p:sp>
        <p:nvSpPr>
          <p:cNvPr id="176"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2"/>
            <a:tile/>
          </a:blipFill>
          <a:ln>
            <a:noFill/>
          </a:ln>
        </p:spPr>
        <p:style>
          <a:lnRef idx="0"/>
          <a:fillRef idx="0"/>
          <a:effectRef idx="0"/>
          <a:fontRef idx="minor"/>
        </p:style>
      </p:sp>
      <p:sp>
        <p:nvSpPr>
          <p:cNvPr id="177"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"Xırman" has an important position in the food industry, where located in Azerbaijan Republic. The Company engaged in the specific production. We have made an extensive brand-book for the company, which based on natural elements.</a:t>
            </a:r>
            <a:endParaRPr b="0" lang="ru-RU" sz="1800" spc="-1" strike="noStrike">
              <a:solidFill>
                <a:srgbClr val="000000"/>
              </a:solidFill>
              <a:uFill>
                <a:solidFill>
                  <a:srgbClr val="ffffff"/>
                </a:solidFill>
              </a:uFill>
              <a:latin typeface="Arial"/>
            </a:endParaRPr>
          </a:p>
        </p:txBody>
      </p:sp>
      <p:pic>
        <p:nvPicPr>
          <p:cNvPr id="178" name="" descr=""/>
          <p:cNvPicPr/>
          <p:nvPr/>
        </p:nvPicPr>
        <p:blipFill>
          <a:blip r:embed="rId3"/>
          <a:stretch/>
        </p:blipFill>
        <p:spPr>
          <a:xfrm>
            <a:off x="-19080" y="-1440"/>
            <a:ext cx="12996000" cy="9752760"/>
          </a:xfrm>
          <a:prstGeom prst="rect">
            <a:avLst/>
          </a:prstGeom>
          <a:ln>
            <a:noFill/>
          </a:ln>
        </p:spPr>
      </p:pic>
      <p:pic>
        <p:nvPicPr>
          <p:cNvPr id="179" name="" descr=""/>
          <p:cNvPicPr/>
          <p:nvPr/>
        </p:nvPicPr>
        <p:blipFill>
          <a:blip r:embed="rId4"/>
          <a:stretch/>
        </p:blipFill>
        <p:spPr>
          <a:xfrm>
            <a:off x="870120" y="431640"/>
            <a:ext cx="1218240" cy="615240"/>
          </a:xfrm>
          <a:prstGeom prst="rect">
            <a:avLst/>
          </a:prstGeom>
          <a:ln>
            <a:noFill/>
          </a:ln>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81"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solidFill>
            <a:srgbClr val="ffffff"/>
          </a:solidFill>
          <a:ln>
            <a:noFill/>
          </a:ln>
        </p:spPr>
        <p:style>
          <a:lnRef idx="0"/>
          <a:fillRef idx="0"/>
          <a:effectRef idx="0"/>
          <a:fontRef idx="minor"/>
        </p:style>
      </p:sp>
      <p:sp>
        <p:nvSpPr>
          <p:cNvPr id="182"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1"/>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83"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ApplesInn</a:t>
            </a:r>
            <a:endParaRPr b="0" lang="ru-RU" sz="1800" spc="-1" strike="noStrike">
              <a:solidFill>
                <a:srgbClr val="000000"/>
              </a:solidFill>
              <a:uFill>
                <a:solidFill>
                  <a:srgbClr val="ffffff"/>
                </a:solidFill>
              </a:uFill>
              <a:latin typeface="Arial"/>
            </a:endParaRPr>
          </a:p>
        </p:txBody>
      </p:sp>
      <p:sp>
        <p:nvSpPr>
          <p:cNvPr id="184"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2"/>
            <a:tile/>
          </a:blipFill>
          <a:ln>
            <a:noFill/>
          </a:ln>
        </p:spPr>
        <p:style>
          <a:lnRef idx="0"/>
          <a:fillRef idx="0"/>
          <a:effectRef idx="0"/>
          <a:fontRef idx="minor"/>
        </p:style>
      </p:sp>
      <p:sp>
        <p:nvSpPr>
          <p:cNvPr id="185"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Organic nutrition Company, which makes various salads and drinks from fruits. When we thinking about the brand choice for Applesin, the preference was given to its unique style of the natural elements. Simple, elegant and organic. </a:t>
            </a:r>
            <a:endParaRPr b="0" lang="ru-RU" sz="1800" spc="-1" strike="noStrike">
              <a:solidFill>
                <a:srgbClr val="000000"/>
              </a:solidFill>
              <a:uFill>
                <a:solidFill>
                  <a:srgbClr val="ffffff"/>
                </a:solidFill>
              </a:uFill>
              <a:latin typeface="Arial"/>
            </a:endParaRPr>
          </a:p>
        </p:txBody>
      </p:sp>
      <p:pic>
        <p:nvPicPr>
          <p:cNvPr id="186" name="" descr=""/>
          <p:cNvPicPr/>
          <p:nvPr/>
        </p:nvPicPr>
        <p:blipFill>
          <a:blip r:embed="rId3"/>
          <a:stretch/>
        </p:blipFill>
        <p:spPr>
          <a:xfrm>
            <a:off x="6480" y="-1440"/>
            <a:ext cx="12996000" cy="9752760"/>
          </a:xfrm>
          <a:prstGeom prst="rect">
            <a:avLst/>
          </a:prstGeom>
          <a:ln>
            <a:noFill/>
          </a:ln>
        </p:spPr>
      </p:pic>
      <p:pic>
        <p:nvPicPr>
          <p:cNvPr id="187" name="" descr=""/>
          <p:cNvPicPr/>
          <p:nvPr/>
        </p:nvPicPr>
        <p:blipFill>
          <a:blip r:embed="rId4"/>
          <a:stretch/>
        </p:blipFill>
        <p:spPr>
          <a:xfrm>
            <a:off x="870120" y="431640"/>
            <a:ext cx="1218240" cy="61524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8"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89"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90"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91"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European Movement</a:t>
            </a:r>
            <a:endParaRPr b="0" lang="ru-RU" sz="1800" spc="-1" strike="noStrike">
              <a:solidFill>
                <a:srgbClr val="000000"/>
              </a:solidFill>
              <a:uFill>
                <a:solidFill>
                  <a:srgbClr val="ffffff"/>
                </a:solidFill>
              </a:uFill>
              <a:latin typeface="Arial"/>
            </a:endParaRPr>
          </a:p>
        </p:txBody>
      </p:sp>
      <p:sp>
        <p:nvSpPr>
          <p:cNvPr id="192"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93"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Adobe Photoshop, CorelDraw, GIMP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The brand-books of the Azerbaijan European Movement has been prepared by our company and that is the movement which aims to integrate to the institutions of society in Europe. This conceptual logo consists of one of the national symbols of Azerbaijan - its flag and also the flag of European Union. This logo is created to give the idea of integration, the exchange of experience and the corporation.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The logo is in use on documents and on the other leaflets of the movement.</a:t>
            </a:r>
            <a:endParaRPr b="0" lang="ru-RU" sz="1800" spc="-1" strike="noStrike">
              <a:solidFill>
                <a:srgbClr val="000000"/>
              </a:solidFill>
              <a:uFill>
                <a:solidFill>
                  <a:srgbClr val="ffffff"/>
                </a:solidFill>
              </a:uFill>
              <a:latin typeface="Arial"/>
            </a:endParaRPr>
          </a:p>
        </p:txBody>
      </p:sp>
      <p:pic>
        <p:nvPicPr>
          <p:cNvPr id="194" name="" descr=""/>
          <p:cNvPicPr/>
          <p:nvPr/>
        </p:nvPicPr>
        <p:blipFill>
          <a:blip r:embed="rId4"/>
          <a:stretch/>
        </p:blipFill>
        <p:spPr>
          <a:xfrm>
            <a:off x="-17640" y="-1440"/>
            <a:ext cx="12994560" cy="9752760"/>
          </a:xfrm>
          <a:prstGeom prst="rect">
            <a:avLst/>
          </a:prstGeom>
          <a:ln>
            <a:noFill/>
          </a:ln>
        </p:spPr>
      </p:pic>
      <p:pic>
        <p:nvPicPr>
          <p:cNvPr id="195" name="" descr=""/>
          <p:cNvPicPr/>
          <p:nvPr/>
        </p:nvPicPr>
        <p:blipFill>
          <a:blip r:embed="rId5"/>
          <a:stretch/>
        </p:blipFill>
        <p:spPr>
          <a:xfrm>
            <a:off x="870120" y="431640"/>
            <a:ext cx="1218240" cy="61524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97"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98"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99" name="CustomShape 4"/>
          <p:cNvSpPr/>
          <p:nvPr/>
        </p:nvSpPr>
        <p:spPr>
          <a:xfrm>
            <a:off x="1270080" y="1511280"/>
            <a:ext cx="10462320" cy="1953360"/>
          </a:xfrm>
          <a:prstGeom prst="rect">
            <a:avLst/>
          </a:prstGeom>
          <a:noFill/>
          <a:ln>
            <a:noFill/>
          </a:ln>
        </p:spPr>
        <p:style>
          <a:lnRef idx="0"/>
          <a:fillRef idx="0"/>
          <a:effectRef idx="0"/>
          <a:fontRef idx="minor"/>
        </p:style>
        <p:txBody>
          <a:bodyPr lIns="0" rIns="0" tIns="0" bIns="0"/>
          <a:p>
            <a:r>
              <a:rPr b="0" lang="ru-RU" sz="5600" spc="-1" strike="noStrike">
                <a:solidFill>
                  <a:srgbClr val="000000"/>
                </a:solidFill>
                <a:uFill>
                  <a:solidFill>
                    <a:srgbClr val="ffffff"/>
                  </a:solidFill>
                </a:uFill>
                <a:latin typeface="Segoe UI Semibold"/>
                <a:ea typeface="Segoe UI Semibold"/>
              </a:rPr>
              <a:t>             </a:t>
            </a:r>
            <a:r>
              <a:rPr b="0" lang="ru-RU" sz="5600" spc="-1" strike="noStrike">
                <a:solidFill>
                  <a:srgbClr val="000000"/>
                </a:solidFill>
                <a:uFill>
                  <a:solidFill>
                    <a:srgbClr val="ffffff"/>
                  </a:solidFill>
                </a:uFill>
                <a:latin typeface="Segoe UI Semibold"/>
                <a:ea typeface="Segoe UI Semibold"/>
              </a:rPr>
              <a:t>How to start</a:t>
            </a:r>
            <a:endParaRPr b="0" lang="ru-RU" sz="1800" spc="-1" strike="noStrike">
              <a:solidFill>
                <a:srgbClr val="000000"/>
              </a:solidFill>
              <a:uFill>
                <a:solidFill>
                  <a:srgbClr val="ffffff"/>
                </a:solidFill>
              </a:uFill>
              <a:latin typeface="Arial"/>
            </a:endParaRPr>
          </a:p>
          <a:p>
            <a:pPr algn="ctr">
              <a:lnSpc>
                <a:spcPct val="100000"/>
              </a:lnSpc>
            </a:pPr>
            <a:r>
              <a:rPr b="0" lang="ru-RU" sz="5600" spc="-1" strike="noStrike">
                <a:solidFill>
                  <a:srgbClr val="000000"/>
                </a:solidFill>
                <a:uFill>
                  <a:solidFill>
                    <a:srgbClr val="ffffff"/>
                  </a:solidFill>
                </a:uFill>
                <a:latin typeface="Segoe UI Semibold"/>
                <a:ea typeface="Segoe UI Semibold"/>
              </a:rPr>
              <a:t>work with us</a:t>
            </a:r>
            <a:endParaRPr b="0" lang="ru-RU" sz="1800" spc="-1" strike="noStrike">
              <a:solidFill>
                <a:srgbClr val="000000"/>
              </a:solidFill>
              <a:uFill>
                <a:solidFill>
                  <a:srgbClr val="ffffff"/>
                </a:solidFill>
              </a:uFill>
              <a:latin typeface="Arial"/>
            </a:endParaRPr>
          </a:p>
        </p:txBody>
      </p:sp>
      <p:sp>
        <p:nvSpPr>
          <p:cNvPr id="200" name="CustomShape 5"/>
          <p:cNvSpPr/>
          <p:nvPr/>
        </p:nvSpPr>
        <p:spPr>
          <a:xfrm>
            <a:off x="3333600" y="3797280"/>
            <a:ext cx="7110000" cy="904320"/>
          </a:xfrm>
          <a:custGeom>
            <a:avLst/>
            <a:gdLst/>
            <a:ahLst/>
            <a:rect l="l" t="t" r="r" b="b"/>
            <a:pathLst>
              <a:path w="21600" h="21599">
                <a:moveTo>
                  <a:pt x="0" y="0"/>
                </a:moveTo>
                <a:lnTo>
                  <a:pt x="21600" y="0"/>
                </a:lnTo>
                <a:lnTo>
                  <a:pt x="21600" y="21599"/>
                </a:lnTo>
                <a:lnTo>
                  <a:pt x="0" y="21599"/>
                </a:lnTo>
                <a:close/>
              </a:path>
            </a:pathLst>
          </a:custGeom>
          <a:noFill/>
          <a:ln>
            <a:noFill/>
          </a:ln>
        </p:spPr>
        <p:style>
          <a:lnRef idx="0"/>
          <a:fillRef idx="0"/>
          <a:effectRef idx="0"/>
          <a:fontRef idx="minor"/>
        </p:style>
        <p:txBody>
          <a:bodyPr lIns="0" rIns="0" tIns="0" bIns="0"/>
          <a:p>
            <a:pPr>
              <a:lnSpc>
                <a:spcPct val="100000"/>
              </a:lnSpc>
            </a:pPr>
            <a:r>
              <a:rPr b="0" lang="ru-RU" sz="2000" spc="-1" strike="noStrike">
                <a:solidFill>
                  <a:srgbClr val="3a5379"/>
                </a:solidFill>
                <a:uFill>
                  <a:solidFill>
                    <a:srgbClr val="ffffff"/>
                  </a:solidFill>
                </a:uFill>
                <a:latin typeface="Cambria"/>
                <a:ea typeface="Droid Sans Fallback"/>
              </a:rPr>
              <a:t> </a:t>
            </a:r>
            <a:r>
              <a:rPr b="0" lang="ru-RU" sz="2000" spc="-1" strike="noStrike">
                <a:solidFill>
                  <a:srgbClr val="3a5379"/>
                </a:solidFill>
                <a:uFill>
                  <a:solidFill>
                    <a:srgbClr val="ffffff"/>
                  </a:solidFill>
                </a:uFill>
                <a:latin typeface="Cambria"/>
                <a:ea typeface="Droid Sans Fallback"/>
              </a:rPr>
              <a:t>Get in touch with your personal manager(you can find contacts on the next page);</a:t>
            </a:r>
            <a:endParaRPr b="0" lang="ru-RU" sz="1800" spc="-1" strike="noStrike">
              <a:solidFill>
                <a:srgbClr val="000000"/>
              </a:solidFill>
              <a:uFill>
                <a:solidFill>
                  <a:srgbClr val="ffffff"/>
                </a:solidFill>
              </a:uFill>
              <a:latin typeface="Arial"/>
            </a:endParaRPr>
          </a:p>
        </p:txBody>
      </p:sp>
      <p:sp>
        <p:nvSpPr>
          <p:cNvPr id="201" name="CustomShape 6"/>
          <p:cNvSpPr/>
          <p:nvPr/>
        </p:nvSpPr>
        <p:spPr>
          <a:xfrm>
            <a:off x="2984400" y="3828960"/>
            <a:ext cx="380520" cy="380520"/>
          </a:xfrm>
          <a:custGeom>
            <a:avLst/>
            <a:gdLst/>
            <a:ahLst/>
            <a:rect l="l" t="t" r="r" b="b"/>
            <a:pathLst>
              <a:path w="21599" h="21599">
                <a:moveTo>
                  <a:pt x="0" y="0"/>
                </a:moveTo>
                <a:lnTo>
                  <a:pt x="21599" y="0"/>
                </a:lnTo>
                <a:lnTo>
                  <a:pt x="21599" y="21599"/>
                </a:lnTo>
                <a:lnTo>
                  <a:pt x="0" y="21599"/>
                </a:lnTo>
                <a:close/>
              </a:path>
            </a:pathLst>
          </a:custGeom>
          <a:noFill/>
          <a:ln>
            <a:noFill/>
          </a:ln>
        </p:spPr>
        <p:style>
          <a:lnRef idx="0"/>
          <a:fillRef idx="0"/>
          <a:effectRef idx="0"/>
          <a:fontRef idx="minor"/>
        </p:style>
        <p:txBody>
          <a:bodyPr lIns="0" rIns="0" tIns="0" bIns="0"/>
          <a:p>
            <a:pPr algn="r">
              <a:lnSpc>
                <a:spcPct val="100000"/>
              </a:lnSpc>
            </a:pPr>
            <a:r>
              <a:rPr b="0" lang="ru-RU" sz="1800" spc="-1" strike="noStrike">
                <a:solidFill>
                  <a:srgbClr val="6e9227"/>
                </a:solidFill>
                <a:uFill>
                  <a:solidFill>
                    <a:srgbClr val="ffffff"/>
                  </a:solidFill>
                </a:uFill>
                <a:latin typeface="Cambria"/>
                <a:ea typeface="Droid Sans Fallback"/>
              </a:rPr>
              <a:t>1.</a:t>
            </a:r>
            <a:endParaRPr b="0" lang="ru-RU" sz="1800" spc="-1" strike="noStrike">
              <a:solidFill>
                <a:srgbClr val="000000"/>
              </a:solidFill>
              <a:uFill>
                <a:solidFill>
                  <a:srgbClr val="ffffff"/>
                </a:solidFill>
              </a:uFill>
              <a:latin typeface="Arial"/>
            </a:endParaRPr>
          </a:p>
        </p:txBody>
      </p:sp>
      <p:sp>
        <p:nvSpPr>
          <p:cNvPr id="202" name="CustomShape 7"/>
          <p:cNvSpPr/>
          <p:nvPr/>
        </p:nvSpPr>
        <p:spPr>
          <a:xfrm>
            <a:off x="3327480" y="4629240"/>
            <a:ext cx="7109640" cy="793080"/>
          </a:xfrm>
          <a:custGeom>
            <a:avLst/>
            <a:gdLst/>
            <a:ahLst/>
            <a:rect l="l" t="t" r="r" b="b"/>
            <a:pathLst>
              <a:path w="21600" h="21599">
                <a:moveTo>
                  <a:pt x="0" y="0"/>
                </a:moveTo>
                <a:lnTo>
                  <a:pt x="21600" y="0"/>
                </a:lnTo>
                <a:lnTo>
                  <a:pt x="21600" y="21599"/>
                </a:lnTo>
                <a:lnTo>
                  <a:pt x="0" y="21599"/>
                </a:lnTo>
                <a:close/>
              </a:path>
            </a:pathLst>
          </a:custGeom>
          <a:noFill/>
          <a:ln>
            <a:noFill/>
          </a:ln>
        </p:spPr>
        <p:style>
          <a:lnRef idx="0"/>
          <a:fillRef idx="0"/>
          <a:effectRef idx="0"/>
          <a:fontRef idx="minor"/>
        </p:style>
        <p:txBody>
          <a:bodyPr lIns="0" rIns="0" tIns="0" bIns="0"/>
          <a:p>
            <a:pPr>
              <a:lnSpc>
                <a:spcPct val="100000"/>
              </a:lnSpc>
            </a:pPr>
            <a:r>
              <a:rPr b="0" lang="ru-RU" sz="2000" spc="-1" strike="noStrike">
                <a:solidFill>
                  <a:srgbClr val="3a5379"/>
                </a:solidFill>
                <a:uFill>
                  <a:solidFill>
                    <a:srgbClr val="ffffff"/>
                  </a:solidFill>
                </a:uFill>
                <a:latin typeface="Cambria"/>
                <a:ea typeface="Droid Sans Fallback"/>
              </a:rPr>
              <a:t> </a:t>
            </a:r>
            <a:r>
              <a:rPr b="0" lang="ru-RU" sz="2000" spc="-1" strike="noStrike">
                <a:solidFill>
                  <a:srgbClr val="3a5379"/>
                </a:solidFill>
                <a:uFill>
                  <a:solidFill>
                    <a:srgbClr val="ffffff"/>
                  </a:solidFill>
                </a:uFill>
                <a:latin typeface="Cambria"/>
                <a:ea typeface="Droid Sans Fallback"/>
              </a:rPr>
              <a:t>Discuss your project with us and get free consultation and accurate estimate within 1–2 business days from our technical specialists;</a:t>
            </a:r>
            <a:endParaRPr b="0" lang="ru-RU" sz="1800" spc="-1" strike="noStrike">
              <a:solidFill>
                <a:srgbClr val="000000"/>
              </a:solidFill>
              <a:uFill>
                <a:solidFill>
                  <a:srgbClr val="ffffff"/>
                </a:solidFill>
              </a:uFill>
              <a:latin typeface="Arial"/>
            </a:endParaRPr>
          </a:p>
        </p:txBody>
      </p:sp>
      <p:sp>
        <p:nvSpPr>
          <p:cNvPr id="203" name="CustomShape 8"/>
          <p:cNvSpPr/>
          <p:nvPr/>
        </p:nvSpPr>
        <p:spPr>
          <a:xfrm>
            <a:off x="2984400" y="4629240"/>
            <a:ext cx="380520" cy="380160"/>
          </a:xfrm>
          <a:custGeom>
            <a:avLst/>
            <a:gdLst/>
            <a:ahLst/>
            <a:rect l="l" t="t" r="r" b="b"/>
            <a:pathLst>
              <a:path w="21599" h="21599">
                <a:moveTo>
                  <a:pt x="0" y="0"/>
                </a:moveTo>
                <a:lnTo>
                  <a:pt x="21599" y="0"/>
                </a:lnTo>
                <a:lnTo>
                  <a:pt x="21599" y="21599"/>
                </a:lnTo>
                <a:lnTo>
                  <a:pt x="0" y="21599"/>
                </a:lnTo>
                <a:close/>
              </a:path>
            </a:pathLst>
          </a:custGeom>
          <a:noFill/>
          <a:ln>
            <a:noFill/>
          </a:ln>
        </p:spPr>
        <p:style>
          <a:lnRef idx="0"/>
          <a:fillRef idx="0"/>
          <a:effectRef idx="0"/>
          <a:fontRef idx="minor"/>
        </p:style>
        <p:txBody>
          <a:bodyPr lIns="0" rIns="0" tIns="0" bIns="0"/>
          <a:p>
            <a:pPr algn="r">
              <a:lnSpc>
                <a:spcPct val="100000"/>
              </a:lnSpc>
            </a:pPr>
            <a:r>
              <a:rPr b="0" lang="ru-RU" sz="1800" spc="-1" strike="noStrike">
                <a:solidFill>
                  <a:srgbClr val="6e9227"/>
                </a:solidFill>
                <a:uFill>
                  <a:solidFill>
                    <a:srgbClr val="ffffff"/>
                  </a:solidFill>
                </a:uFill>
                <a:latin typeface="Cambria"/>
                <a:ea typeface="Droid Sans Fallback"/>
              </a:rPr>
              <a:t>2.</a:t>
            </a:r>
            <a:endParaRPr b="0" lang="ru-RU" sz="1800" spc="-1" strike="noStrike">
              <a:solidFill>
                <a:srgbClr val="000000"/>
              </a:solidFill>
              <a:uFill>
                <a:solidFill>
                  <a:srgbClr val="ffffff"/>
                </a:solidFill>
              </a:uFill>
              <a:latin typeface="Arial"/>
            </a:endParaRPr>
          </a:p>
        </p:txBody>
      </p:sp>
      <p:sp>
        <p:nvSpPr>
          <p:cNvPr id="204" name="CustomShape 9"/>
          <p:cNvSpPr/>
          <p:nvPr/>
        </p:nvSpPr>
        <p:spPr>
          <a:xfrm>
            <a:off x="3328920" y="5688000"/>
            <a:ext cx="7109640" cy="904320"/>
          </a:xfrm>
          <a:custGeom>
            <a:avLst/>
            <a:gdLst/>
            <a:ahLst/>
            <a:rect l="l" t="t" r="r" b="b"/>
            <a:pathLst>
              <a:path w="21600" h="21599">
                <a:moveTo>
                  <a:pt x="0" y="0"/>
                </a:moveTo>
                <a:lnTo>
                  <a:pt x="21600" y="0"/>
                </a:lnTo>
                <a:lnTo>
                  <a:pt x="21600" y="21599"/>
                </a:lnTo>
                <a:lnTo>
                  <a:pt x="0" y="21599"/>
                </a:lnTo>
                <a:close/>
              </a:path>
            </a:pathLst>
          </a:custGeom>
          <a:noFill/>
          <a:ln>
            <a:noFill/>
          </a:ln>
        </p:spPr>
        <p:style>
          <a:lnRef idx="0"/>
          <a:fillRef idx="0"/>
          <a:effectRef idx="0"/>
          <a:fontRef idx="minor"/>
        </p:style>
        <p:txBody>
          <a:bodyPr lIns="0" rIns="0" tIns="0" bIns="0"/>
          <a:p>
            <a:pPr>
              <a:lnSpc>
                <a:spcPct val="100000"/>
              </a:lnSpc>
            </a:pPr>
            <a:r>
              <a:rPr b="0" lang="ru-RU" sz="2000" spc="-1" strike="noStrike">
                <a:solidFill>
                  <a:srgbClr val="3a5379"/>
                </a:solidFill>
                <a:uFill>
                  <a:solidFill>
                    <a:srgbClr val="ffffff"/>
                  </a:solidFill>
                </a:uFill>
                <a:latin typeface="Cambria"/>
                <a:ea typeface="Droid Sans Fallback"/>
              </a:rPr>
              <a:t>Elaborate all details and start your business with us.</a:t>
            </a:r>
            <a:endParaRPr b="0" lang="ru-RU" sz="1800" spc="-1" strike="noStrike">
              <a:solidFill>
                <a:srgbClr val="000000"/>
              </a:solidFill>
              <a:uFill>
                <a:solidFill>
                  <a:srgbClr val="ffffff"/>
                </a:solidFill>
              </a:uFill>
              <a:latin typeface="Arial"/>
            </a:endParaRPr>
          </a:p>
        </p:txBody>
      </p:sp>
      <p:sp>
        <p:nvSpPr>
          <p:cNvPr id="205" name="CustomShape 10"/>
          <p:cNvSpPr/>
          <p:nvPr/>
        </p:nvSpPr>
        <p:spPr>
          <a:xfrm>
            <a:off x="2930400" y="5688000"/>
            <a:ext cx="380520" cy="430920"/>
          </a:xfrm>
          <a:custGeom>
            <a:avLst/>
            <a:gdLst/>
            <a:ahLst/>
            <a:rect l="l" t="t" r="r" b="b"/>
            <a:pathLst>
              <a:path w="21599" h="21599">
                <a:moveTo>
                  <a:pt x="0" y="0"/>
                </a:moveTo>
                <a:lnTo>
                  <a:pt x="21599" y="0"/>
                </a:lnTo>
                <a:lnTo>
                  <a:pt x="21599" y="21599"/>
                </a:lnTo>
                <a:lnTo>
                  <a:pt x="0" y="21599"/>
                </a:lnTo>
                <a:close/>
              </a:path>
            </a:pathLst>
          </a:custGeom>
          <a:noFill/>
          <a:ln>
            <a:noFill/>
          </a:ln>
        </p:spPr>
        <p:style>
          <a:lnRef idx="0"/>
          <a:fillRef idx="0"/>
          <a:effectRef idx="0"/>
          <a:fontRef idx="minor"/>
        </p:style>
        <p:txBody>
          <a:bodyPr lIns="0" rIns="0" tIns="0" bIns="0"/>
          <a:p>
            <a:pPr algn="r">
              <a:lnSpc>
                <a:spcPct val="100000"/>
              </a:lnSpc>
            </a:pPr>
            <a:r>
              <a:rPr b="0" lang="ru-RU" sz="1800" spc="-1" strike="noStrike">
                <a:solidFill>
                  <a:srgbClr val="6e9227"/>
                </a:solidFill>
                <a:uFill>
                  <a:solidFill>
                    <a:srgbClr val="ffffff"/>
                  </a:solidFill>
                </a:uFill>
                <a:latin typeface="Cambria"/>
                <a:ea typeface="Droid Sans Fallback"/>
              </a:rPr>
              <a:t>3.</a:t>
            </a:r>
            <a:endParaRPr b="0" lang="ru-RU" sz="1800" spc="-1" strike="noStrike">
              <a:solidFill>
                <a:srgbClr val="000000"/>
              </a:solidFill>
              <a:uFill>
                <a:solidFill>
                  <a:srgbClr val="ffffff"/>
                </a:solidFill>
              </a:uFill>
              <a:latin typeface="Arial"/>
            </a:endParaRPr>
          </a:p>
        </p:txBody>
      </p:sp>
      <p:pic>
        <p:nvPicPr>
          <p:cNvPr id="206" name="" descr=""/>
          <p:cNvPicPr/>
          <p:nvPr/>
        </p:nvPicPr>
        <p:blipFill>
          <a:blip r:embed="rId3"/>
          <a:stretch/>
        </p:blipFill>
        <p:spPr>
          <a:xfrm>
            <a:off x="5111640" y="7077240"/>
            <a:ext cx="3094920" cy="1561320"/>
          </a:xfrm>
          <a:prstGeom prst="rect">
            <a:avLst/>
          </a:prstGeom>
          <a:ln>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48"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49"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50" name="CustomShape 4"/>
          <p:cNvSpPr/>
          <p:nvPr/>
        </p:nvSpPr>
        <p:spPr>
          <a:xfrm>
            <a:off x="1270080" y="1511280"/>
            <a:ext cx="10462320" cy="1248840"/>
          </a:xfrm>
          <a:prstGeom prst="rect">
            <a:avLst/>
          </a:prstGeom>
          <a:noFill/>
          <a:ln>
            <a:noFill/>
          </a:ln>
        </p:spPr>
        <p:style>
          <a:lnRef idx="0"/>
          <a:fillRef idx="0"/>
          <a:effectRef idx="0"/>
          <a:fontRef idx="minor"/>
        </p:style>
        <p:txBody>
          <a:bodyPr lIns="0" rIns="0" tIns="0" bIns="0"/>
          <a:p>
            <a:pPr algn="ctr">
              <a:lnSpc>
                <a:spcPct val="100000"/>
              </a:lnSpc>
            </a:pPr>
            <a:r>
              <a:rPr b="0" lang="ru-RU" sz="5600" spc="-1" strike="noStrike">
                <a:solidFill>
                  <a:srgbClr val="000000"/>
                </a:solidFill>
                <a:uFill>
                  <a:solidFill>
                    <a:srgbClr val="ffffff"/>
                  </a:solidFill>
                </a:uFill>
                <a:latin typeface="Segoe UI Light"/>
                <a:ea typeface="Segoe UI Light"/>
              </a:rPr>
              <a:t>About</a:t>
            </a:r>
            <a:r>
              <a:rPr b="0" lang="ru-RU" sz="5600" spc="-1" strike="noStrike">
                <a:solidFill>
                  <a:srgbClr val="000000"/>
                </a:solidFill>
                <a:uFill>
                  <a:solidFill>
                    <a:srgbClr val="ffffff"/>
                  </a:solidFill>
                </a:uFill>
                <a:latin typeface="Myriad Pro Light"/>
                <a:ea typeface="DejaVu Sans"/>
              </a:rPr>
              <a:t> </a:t>
            </a:r>
            <a:r>
              <a:rPr b="0" lang="ru-RU" sz="5600" spc="-1" strike="noStrike">
                <a:solidFill>
                  <a:srgbClr val="000000"/>
                </a:solidFill>
                <a:uFill>
                  <a:solidFill>
                    <a:srgbClr val="ffffff"/>
                  </a:solidFill>
                </a:uFill>
                <a:latin typeface="Segoe UI Semibold"/>
                <a:ea typeface="Optima"/>
              </a:rPr>
              <a:t>OUR STUDIO</a:t>
            </a:r>
            <a:endParaRPr b="0" lang="ru-RU" sz="1800" spc="-1" strike="noStrike">
              <a:solidFill>
                <a:srgbClr val="000000"/>
              </a:solidFill>
              <a:uFill>
                <a:solidFill>
                  <a:srgbClr val="ffffff"/>
                </a:solidFill>
              </a:uFill>
              <a:latin typeface="Arial"/>
            </a:endParaRPr>
          </a:p>
        </p:txBody>
      </p:sp>
      <p:sp>
        <p:nvSpPr>
          <p:cNvPr id="51" name="CustomShape 5"/>
          <p:cNvSpPr/>
          <p:nvPr/>
        </p:nvSpPr>
        <p:spPr>
          <a:xfrm>
            <a:off x="2692440" y="2921040"/>
            <a:ext cx="7619400" cy="2539080"/>
          </a:xfrm>
          <a:custGeom>
            <a:avLst/>
            <a:gdLst/>
            <a:ahLst/>
            <a:rect l="l" t="t" r="r" b="b"/>
            <a:pathLst>
              <a:path w="21169" h="7057">
                <a:moveTo>
                  <a:pt x="339" y="0"/>
                </a:moveTo>
                <a:cubicBezTo>
                  <a:pt x="169" y="0"/>
                  <a:pt x="0" y="169"/>
                  <a:pt x="0" y="339"/>
                </a:cubicBezTo>
                <a:lnTo>
                  <a:pt x="0" y="6716"/>
                </a:lnTo>
                <a:cubicBezTo>
                  <a:pt x="0" y="6886"/>
                  <a:pt x="169" y="7056"/>
                  <a:pt x="339" y="7056"/>
                </a:cubicBezTo>
                <a:lnTo>
                  <a:pt x="20828" y="7056"/>
                </a:lnTo>
                <a:cubicBezTo>
                  <a:pt x="20998" y="7056"/>
                  <a:pt x="21168" y="6886"/>
                  <a:pt x="21168" y="6716"/>
                </a:cubicBezTo>
                <a:lnTo>
                  <a:pt x="21168" y="339"/>
                </a:lnTo>
                <a:cubicBezTo>
                  <a:pt x="21168" y="169"/>
                  <a:pt x="20998" y="0"/>
                  <a:pt x="20828" y="0"/>
                </a:cubicBezTo>
                <a:lnTo>
                  <a:pt x="339" y="0"/>
                </a:lnTo>
              </a:path>
            </a:pathLst>
          </a:custGeom>
          <a:solidFill>
            <a:srgbClr val="ff3333"/>
          </a:solidFill>
          <a:ln w="76320">
            <a:solidFill>
              <a:srgbClr val="ff3333"/>
            </a:solidFill>
            <a:miter/>
          </a:ln>
        </p:spPr>
        <p:style>
          <a:lnRef idx="0"/>
          <a:fillRef idx="0"/>
          <a:effectRef idx="0"/>
          <a:fontRef idx="minor"/>
        </p:style>
      </p:sp>
      <p:sp>
        <p:nvSpPr>
          <p:cNvPr id="52" name="CustomShape 6"/>
          <p:cNvSpPr/>
          <p:nvPr/>
        </p:nvSpPr>
        <p:spPr>
          <a:xfrm>
            <a:off x="2819520" y="3048120"/>
            <a:ext cx="7365240" cy="2285280"/>
          </a:xfrm>
          <a:custGeom>
            <a:avLst/>
            <a:gdLst/>
            <a:ahLst/>
            <a:rect l="l" t="t" r="r" b="b"/>
            <a:pathLst>
              <a:path w="20463" h="6352">
                <a:moveTo>
                  <a:pt x="127" y="0"/>
                </a:moveTo>
                <a:cubicBezTo>
                  <a:pt x="63" y="0"/>
                  <a:pt x="0" y="63"/>
                  <a:pt x="0" y="127"/>
                </a:cubicBezTo>
                <a:lnTo>
                  <a:pt x="0" y="6223"/>
                </a:lnTo>
                <a:cubicBezTo>
                  <a:pt x="0" y="6287"/>
                  <a:pt x="63" y="6351"/>
                  <a:pt x="127" y="6351"/>
                </a:cubicBezTo>
                <a:lnTo>
                  <a:pt x="20334" y="6351"/>
                </a:lnTo>
                <a:cubicBezTo>
                  <a:pt x="20398" y="6351"/>
                  <a:pt x="20462" y="6287"/>
                  <a:pt x="20462" y="6223"/>
                </a:cubicBezTo>
                <a:lnTo>
                  <a:pt x="20462" y="127"/>
                </a:lnTo>
                <a:cubicBezTo>
                  <a:pt x="20462" y="63"/>
                  <a:pt x="20398" y="0"/>
                  <a:pt x="20334" y="0"/>
                </a:cubicBezTo>
                <a:lnTo>
                  <a:pt x="127" y="0"/>
                </a:lnTo>
              </a:path>
            </a:pathLst>
          </a:custGeom>
          <a:blipFill>
            <a:blip r:embed="rId3"/>
            <a:tile/>
          </a:blipFill>
          <a:ln>
            <a:noFill/>
          </a:ln>
        </p:spPr>
        <p:style>
          <a:lnRef idx="0"/>
          <a:fillRef idx="0"/>
          <a:effectRef idx="0"/>
          <a:fontRef idx="minor"/>
        </p:style>
      </p:sp>
      <p:sp>
        <p:nvSpPr>
          <p:cNvPr id="53" name="CustomShape 7"/>
          <p:cNvSpPr/>
          <p:nvPr/>
        </p:nvSpPr>
        <p:spPr>
          <a:xfrm>
            <a:off x="3708360" y="3295800"/>
            <a:ext cx="5587200" cy="1127880"/>
          </a:xfrm>
          <a:custGeom>
            <a:avLst/>
            <a:gdLst/>
            <a:ahLst/>
            <a:rect l="l" t="t" r="r" b="b"/>
            <a:pathLst>
              <a:path w="21600" h="21599">
                <a:moveTo>
                  <a:pt x="0" y="0"/>
                </a:moveTo>
                <a:lnTo>
                  <a:pt x="21600" y="0"/>
                </a:lnTo>
                <a:lnTo>
                  <a:pt x="21600" y="21599"/>
                </a:lnTo>
                <a:lnTo>
                  <a:pt x="0" y="21599"/>
                </a:lnTo>
                <a:close/>
              </a:path>
            </a:pathLst>
          </a:custGeom>
          <a:noFill/>
          <a:ln>
            <a:noFill/>
          </a:ln>
        </p:spPr>
        <p:style>
          <a:lnRef idx="0"/>
          <a:fillRef idx="0"/>
          <a:effectRef idx="0"/>
          <a:fontRef idx="minor"/>
        </p:style>
        <p:txBody>
          <a:bodyPr lIns="0" rIns="0" tIns="0" bIns="0"/>
          <a:p>
            <a:pPr algn="ctr">
              <a:lnSpc>
                <a:spcPct val="100000"/>
              </a:lnSpc>
            </a:pPr>
            <a:r>
              <a:rPr b="0" lang="ru-RU" sz="2400" spc="-1" strike="noStrike">
                <a:solidFill>
                  <a:srgbClr val="000000"/>
                </a:solidFill>
                <a:uFill>
                  <a:solidFill>
                    <a:srgbClr val="ffffff"/>
                  </a:solidFill>
                </a:uFill>
                <a:latin typeface="Cambria"/>
                <a:ea typeface="Droid Sans Fallback"/>
              </a:rPr>
              <a:t>Hello! We are East European company from Azerbaijan.</a:t>
            </a:r>
            <a:endParaRPr b="0" lang="ru-RU" sz="1800" spc="-1" strike="noStrike">
              <a:solidFill>
                <a:srgbClr val="000000"/>
              </a:solidFill>
              <a:uFill>
                <a:solidFill>
                  <a:srgbClr val="ffffff"/>
                </a:solidFill>
              </a:uFill>
              <a:latin typeface="Arial"/>
            </a:endParaRPr>
          </a:p>
        </p:txBody>
      </p:sp>
      <p:sp>
        <p:nvSpPr>
          <p:cNvPr id="54" name="CustomShape 8"/>
          <p:cNvSpPr/>
          <p:nvPr/>
        </p:nvSpPr>
        <p:spPr>
          <a:xfrm>
            <a:off x="2946240" y="4311720"/>
            <a:ext cx="7110000" cy="902520"/>
          </a:xfrm>
          <a:custGeom>
            <a:avLst/>
            <a:gdLst/>
            <a:ahLst/>
            <a:rect l="l" t="t" r="r" b="b"/>
            <a:pathLst>
              <a:path w="21600" h="21599">
                <a:moveTo>
                  <a:pt x="0" y="0"/>
                </a:moveTo>
                <a:lnTo>
                  <a:pt x="21600" y="0"/>
                </a:lnTo>
                <a:lnTo>
                  <a:pt x="21600" y="21599"/>
                </a:lnTo>
                <a:lnTo>
                  <a:pt x="0" y="21599"/>
                </a:lnTo>
                <a:close/>
              </a:path>
            </a:pathLst>
          </a:custGeom>
          <a:noFill/>
          <a:ln>
            <a:noFill/>
          </a:ln>
        </p:spPr>
        <p:style>
          <a:lnRef idx="0"/>
          <a:fillRef idx="0"/>
          <a:effectRef idx="0"/>
          <a:fontRef idx="minor"/>
        </p:style>
        <p:txBody>
          <a:bodyPr lIns="0" rIns="0" tIns="0" bIns="0"/>
          <a:p>
            <a:pPr algn="ctr">
              <a:lnSpc>
                <a:spcPct val="100000"/>
              </a:lnSpc>
            </a:pPr>
            <a:r>
              <a:rPr b="1" lang="ru-RU" sz="1600" spc="-1" strike="noStrike">
                <a:solidFill>
                  <a:srgbClr val="3a5379"/>
                </a:solidFill>
                <a:uFill>
                  <a:solidFill>
                    <a:srgbClr val="ffffff"/>
                  </a:solidFill>
                </a:uFill>
                <a:latin typeface="Arial"/>
                <a:ea typeface="DejaVu Sans"/>
              </a:rPr>
              <a:t>OUR STUDIO</a:t>
            </a:r>
            <a:r>
              <a:rPr b="0" lang="ru-RU" sz="1600" spc="-1" strike="noStrike">
                <a:solidFill>
                  <a:srgbClr val="3a5379"/>
                </a:solidFill>
                <a:uFill>
                  <a:solidFill>
                    <a:srgbClr val="ffffff"/>
                  </a:solidFill>
                </a:uFill>
                <a:latin typeface="Cambria"/>
                <a:ea typeface="Droid Sans Fallback"/>
              </a:rPr>
              <a:t> — is young and perspective team of experts which want to solve problems our clients and make business better today already!</a:t>
            </a:r>
            <a:endParaRPr b="0" lang="ru-RU" sz="1800" spc="-1" strike="noStrike">
              <a:solidFill>
                <a:srgbClr val="000000"/>
              </a:solidFill>
              <a:uFill>
                <a:solidFill>
                  <a:srgbClr val="ffffff"/>
                </a:solidFill>
              </a:uFill>
              <a:latin typeface="Arial"/>
            </a:endParaRPr>
          </a:p>
        </p:txBody>
      </p:sp>
      <p:sp>
        <p:nvSpPr>
          <p:cNvPr id="55" name="CustomShape 9"/>
          <p:cNvSpPr/>
          <p:nvPr/>
        </p:nvSpPr>
        <p:spPr>
          <a:xfrm>
            <a:off x="1547640" y="7067520"/>
            <a:ext cx="2285280" cy="507240"/>
          </a:xfrm>
          <a:custGeom>
            <a:avLst/>
            <a:gdLst/>
            <a:ahLst/>
            <a:rect l="l" t="t" r="r" b="b"/>
            <a:pathLst>
              <a:path w="21599" h="21600">
                <a:moveTo>
                  <a:pt x="0" y="0"/>
                </a:moveTo>
                <a:lnTo>
                  <a:pt x="21599" y="0"/>
                </a:lnTo>
                <a:lnTo>
                  <a:pt x="21599" y="21600"/>
                </a:lnTo>
                <a:lnTo>
                  <a:pt x="0" y="21600"/>
                </a:lnTo>
                <a:close/>
              </a:path>
            </a:pathLst>
          </a:custGeom>
          <a:noFill/>
          <a:ln>
            <a:noFill/>
          </a:ln>
        </p:spPr>
        <p:style>
          <a:lnRef idx="0"/>
          <a:fillRef idx="0"/>
          <a:effectRef idx="0"/>
          <a:fontRef idx="minor"/>
        </p:style>
        <p:txBody>
          <a:bodyPr lIns="0" rIns="0" tIns="0" bIns="0"/>
          <a:p>
            <a:pPr algn="ctr">
              <a:lnSpc>
                <a:spcPct val="100000"/>
              </a:lnSpc>
            </a:pPr>
            <a:r>
              <a:rPr b="1" lang="ru-RU" sz="2000" spc="-1" strike="noStrike">
                <a:solidFill>
                  <a:srgbClr val="000000"/>
                </a:solidFill>
                <a:uFill>
                  <a:solidFill>
                    <a:srgbClr val="ffffff"/>
                  </a:solidFill>
                </a:uFill>
                <a:latin typeface="Arial"/>
                <a:ea typeface="DejaVu Sans"/>
              </a:rPr>
              <a:t>Design</a:t>
            </a:r>
            <a:endParaRPr b="0" lang="ru-RU" sz="1800" spc="-1" strike="noStrike">
              <a:solidFill>
                <a:srgbClr val="000000"/>
              </a:solidFill>
              <a:uFill>
                <a:solidFill>
                  <a:srgbClr val="ffffff"/>
                </a:solidFill>
              </a:uFill>
              <a:latin typeface="Arial"/>
            </a:endParaRPr>
          </a:p>
        </p:txBody>
      </p:sp>
      <p:sp>
        <p:nvSpPr>
          <p:cNvPr id="56" name="CustomShape 10"/>
          <p:cNvSpPr/>
          <p:nvPr/>
        </p:nvSpPr>
        <p:spPr>
          <a:xfrm>
            <a:off x="912960" y="7575480"/>
            <a:ext cx="3555000" cy="228528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gn="ctr">
              <a:lnSpc>
                <a:spcPct val="100000"/>
              </a:lnSpc>
            </a:pPr>
            <a:r>
              <a:rPr b="0" lang="ru-RU" sz="1600" spc="-1" strike="noStrike">
                <a:solidFill>
                  <a:srgbClr val="5f7391"/>
                </a:solidFill>
                <a:uFill>
                  <a:solidFill>
                    <a:srgbClr val="ffffff"/>
                  </a:solidFill>
                </a:uFill>
                <a:latin typeface="Arial"/>
                <a:ea typeface="DejaVu Sans"/>
              </a:rPr>
              <a:t>Attractive web design plays a key role in successful online sales and marketing</a:t>
            </a:r>
            <a:endParaRPr b="0" lang="ru-RU" sz="1800" spc="-1" strike="noStrike">
              <a:solidFill>
                <a:srgbClr val="000000"/>
              </a:solidFill>
              <a:uFill>
                <a:solidFill>
                  <a:srgbClr val="ffffff"/>
                </a:solidFill>
              </a:uFill>
              <a:latin typeface="Arial"/>
            </a:endParaRPr>
          </a:p>
        </p:txBody>
      </p:sp>
      <p:sp>
        <p:nvSpPr>
          <p:cNvPr id="57" name="CustomShape 11"/>
          <p:cNvSpPr/>
          <p:nvPr/>
        </p:nvSpPr>
        <p:spPr>
          <a:xfrm>
            <a:off x="9169560" y="7067520"/>
            <a:ext cx="2283480" cy="507240"/>
          </a:xfrm>
          <a:custGeom>
            <a:avLst/>
            <a:gdLst/>
            <a:ahLst/>
            <a:rect l="l" t="t" r="r" b="b"/>
            <a:pathLst>
              <a:path w="21599" h="21600">
                <a:moveTo>
                  <a:pt x="0" y="0"/>
                </a:moveTo>
                <a:lnTo>
                  <a:pt x="21599" y="0"/>
                </a:lnTo>
                <a:lnTo>
                  <a:pt x="21599" y="21600"/>
                </a:lnTo>
                <a:lnTo>
                  <a:pt x="0" y="21600"/>
                </a:lnTo>
                <a:close/>
              </a:path>
            </a:pathLst>
          </a:custGeom>
          <a:noFill/>
          <a:ln>
            <a:noFill/>
          </a:ln>
        </p:spPr>
        <p:style>
          <a:lnRef idx="0"/>
          <a:fillRef idx="0"/>
          <a:effectRef idx="0"/>
          <a:fontRef idx="minor"/>
        </p:style>
        <p:txBody>
          <a:bodyPr lIns="0" rIns="0" tIns="0" bIns="0"/>
          <a:p>
            <a:pPr algn="ctr">
              <a:lnSpc>
                <a:spcPct val="100000"/>
              </a:lnSpc>
            </a:pPr>
            <a:r>
              <a:rPr b="1" lang="ru-RU" sz="1900" spc="-1" strike="noStrike">
                <a:solidFill>
                  <a:srgbClr val="000000"/>
                </a:solidFill>
                <a:uFill>
                  <a:solidFill>
                    <a:srgbClr val="ffffff"/>
                  </a:solidFill>
                </a:uFill>
                <a:latin typeface="Arial"/>
                <a:ea typeface="DejaVu Sans"/>
              </a:rPr>
              <a:t>Quality assurance</a:t>
            </a:r>
            <a:endParaRPr b="0" lang="ru-RU" sz="1800" spc="-1" strike="noStrike">
              <a:solidFill>
                <a:srgbClr val="000000"/>
              </a:solidFill>
              <a:uFill>
                <a:solidFill>
                  <a:srgbClr val="ffffff"/>
                </a:solidFill>
              </a:uFill>
              <a:latin typeface="Arial"/>
            </a:endParaRPr>
          </a:p>
        </p:txBody>
      </p:sp>
      <p:sp>
        <p:nvSpPr>
          <p:cNvPr id="58" name="CustomShape 12"/>
          <p:cNvSpPr/>
          <p:nvPr/>
        </p:nvSpPr>
        <p:spPr>
          <a:xfrm>
            <a:off x="8534520" y="7575480"/>
            <a:ext cx="3553560" cy="228528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gn="ctr">
              <a:lnSpc>
                <a:spcPct val="100000"/>
              </a:lnSpc>
            </a:pPr>
            <a:r>
              <a:rPr b="0" lang="ru-RU" sz="1600" spc="-1" strike="noStrike">
                <a:solidFill>
                  <a:srgbClr val="5f7391"/>
                </a:solidFill>
                <a:uFill>
                  <a:solidFill>
                    <a:srgbClr val="ffffff"/>
                  </a:solidFill>
                </a:uFill>
                <a:latin typeface="Arial"/>
                <a:ea typeface="DejaVu Sans"/>
              </a:rPr>
              <a:t>Competition winning quality gives your platform stable ground</a:t>
            </a:r>
            <a:endParaRPr b="0" lang="ru-RU" sz="1800" spc="-1" strike="noStrike">
              <a:solidFill>
                <a:srgbClr val="000000"/>
              </a:solidFill>
              <a:uFill>
                <a:solidFill>
                  <a:srgbClr val="ffffff"/>
                </a:solidFill>
              </a:uFill>
              <a:latin typeface="Arial"/>
            </a:endParaRPr>
          </a:p>
        </p:txBody>
      </p:sp>
      <p:sp>
        <p:nvSpPr>
          <p:cNvPr id="59" name="CustomShape 13"/>
          <p:cNvSpPr/>
          <p:nvPr/>
        </p:nvSpPr>
        <p:spPr>
          <a:xfrm>
            <a:off x="5359320" y="7067520"/>
            <a:ext cx="2283840" cy="507240"/>
          </a:xfrm>
          <a:custGeom>
            <a:avLst/>
            <a:gdLst/>
            <a:ahLst/>
            <a:rect l="l" t="t" r="r" b="b"/>
            <a:pathLst>
              <a:path w="21599" h="21600">
                <a:moveTo>
                  <a:pt x="0" y="0"/>
                </a:moveTo>
                <a:lnTo>
                  <a:pt x="21599" y="0"/>
                </a:lnTo>
                <a:lnTo>
                  <a:pt x="21599" y="21600"/>
                </a:lnTo>
                <a:lnTo>
                  <a:pt x="0" y="21600"/>
                </a:lnTo>
                <a:close/>
              </a:path>
            </a:pathLst>
          </a:custGeom>
          <a:noFill/>
          <a:ln>
            <a:noFill/>
          </a:ln>
        </p:spPr>
        <p:style>
          <a:lnRef idx="0"/>
          <a:fillRef idx="0"/>
          <a:effectRef idx="0"/>
          <a:fontRef idx="minor"/>
        </p:style>
        <p:txBody>
          <a:bodyPr lIns="0" rIns="0" tIns="0" bIns="0"/>
          <a:p>
            <a:pPr algn="ctr">
              <a:lnSpc>
                <a:spcPct val="100000"/>
              </a:lnSpc>
            </a:pPr>
            <a:r>
              <a:rPr b="1" lang="ru-RU" sz="2000" spc="-1" strike="noStrike">
                <a:solidFill>
                  <a:srgbClr val="000000"/>
                </a:solidFill>
                <a:uFill>
                  <a:solidFill>
                    <a:srgbClr val="ffffff"/>
                  </a:solidFill>
                </a:uFill>
                <a:latin typeface="Arial"/>
                <a:ea typeface="DejaVu Sans"/>
              </a:rPr>
              <a:t>Development</a:t>
            </a:r>
            <a:endParaRPr b="0" lang="ru-RU" sz="1800" spc="-1" strike="noStrike">
              <a:solidFill>
                <a:srgbClr val="000000"/>
              </a:solidFill>
              <a:uFill>
                <a:solidFill>
                  <a:srgbClr val="ffffff"/>
                </a:solidFill>
              </a:uFill>
              <a:latin typeface="Arial"/>
            </a:endParaRPr>
          </a:p>
        </p:txBody>
      </p:sp>
      <p:sp>
        <p:nvSpPr>
          <p:cNvPr id="60" name="CustomShape 14"/>
          <p:cNvSpPr/>
          <p:nvPr/>
        </p:nvSpPr>
        <p:spPr>
          <a:xfrm>
            <a:off x="4724280" y="7575480"/>
            <a:ext cx="3553920" cy="228528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gn="ctr">
              <a:lnSpc>
                <a:spcPct val="100000"/>
              </a:lnSpc>
            </a:pPr>
            <a:r>
              <a:rPr b="0" lang="ru-RU" sz="1600" spc="-1" strike="noStrike">
                <a:solidFill>
                  <a:srgbClr val="5f7391"/>
                </a:solidFill>
                <a:uFill>
                  <a:solidFill>
                    <a:srgbClr val="ffffff"/>
                  </a:solidFill>
                </a:uFill>
                <a:latin typeface="Arial"/>
                <a:ea typeface="DejaVu Sans"/>
              </a:rPr>
              <a:t>OUR Studio can help your</a:t>
            </a:r>
            <a:endParaRPr b="0" lang="ru-RU" sz="1800" spc="-1" strike="noStrike">
              <a:solidFill>
                <a:srgbClr val="000000"/>
              </a:solidFill>
              <a:uFill>
                <a:solidFill>
                  <a:srgbClr val="ffffff"/>
                </a:solidFill>
              </a:uFill>
              <a:latin typeface="Arial"/>
            </a:endParaRPr>
          </a:p>
          <a:p>
            <a:pPr algn="ctr">
              <a:lnSpc>
                <a:spcPct val="100000"/>
              </a:lnSpc>
            </a:pPr>
            <a:r>
              <a:rPr b="0" lang="ru-RU" sz="1600" spc="-1" strike="noStrike">
                <a:solidFill>
                  <a:srgbClr val="5f7391"/>
                </a:solidFill>
                <a:uFill>
                  <a:solidFill>
                    <a:srgbClr val="ffffff"/>
                  </a:solidFill>
                </a:uFill>
                <a:latin typeface="Arial"/>
                <a:ea typeface="DejaVu Sans"/>
              </a:rPr>
              <a:t>business drive operational</a:t>
            </a:r>
            <a:endParaRPr b="0" lang="ru-RU" sz="1800" spc="-1" strike="noStrike">
              <a:solidFill>
                <a:srgbClr val="000000"/>
              </a:solidFill>
              <a:uFill>
                <a:solidFill>
                  <a:srgbClr val="ffffff"/>
                </a:solidFill>
              </a:uFill>
              <a:latin typeface="Arial"/>
            </a:endParaRPr>
          </a:p>
          <a:p>
            <a:pPr algn="ctr">
              <a:lnSpc>
                <a:spcPct val="100000"/>
              </a:lnSpc>
            </a:pPr>
            <a:r>
              <a:rPr b="0" lang="ru-RU" sz="1600" spc="-1" strike="noStrike">
                <a:solidFill>
                  <a:srgbClr val="5f7391"/>
                </a:solidFill>
                <a:uFill>
                  <a:solidFill>
                    <a:srgbClr val="ffffff"/>
                  </a:solidFill>
                </a:uFill>
                <a:latin typeface="Arial"/>
                <a:ea typeface="DejaVu Sans"/>
              </a:rPr>
              <a:t>improvements with custom development tailored to your specific business requirements</a:t>
            </a:r>
            <a:endParaRPr b="0" lang="ru-RU" sz="1800" spc="-1" strike="noStrike">
              <a:solidFill>
                <a:srgbClr val="000000"/>
              </a:solidFill>
              <a:uFill>
                <a:solidFill>
                  <a:srgbClr val="ffffff"/>
                </a:solidFill>
              </a:uFill>
              <a:latin typeface="Arial"/>
            </a:endParaRPr>
          </a:p>
        </p:txBody>
      </p:sp>
      <p:sp>
        <p:nvSpPr>
          <p:cNvPr id="61" name="CustomShape 15"/>
          <p:cNvSpPr/>
          <p:nvPr/>
        </p:nvSpPr>
        <p:spPr>
          <a:xfrm>
            <a:off x="4299120" y="2382840"/>
            <a:ext cx="507240" cy="507240"/>
          </a:xfrm>
          <a:custGeom>
            <a:avLst/>
            <a:gdLst/>
            <a:ahLst/>
            <a:rect l="l" t="t" r="r" b="b"/>
            <a:pathLst>
              <a:path w="21599" h="21599">
                <a:moveTo>
                  <a:pt x="0" y="0"/>
                </a:moveTo>
                <a:lnTo>
                  <a:pt x="0" y="21599"/>
                </a:lnTo>
                <a:lnTo>
                  <a:pt x="21599" y="21599"/>
                </a:lnTo>
                <a:close/>
              </a:path>
            </a:pathLst>
          </a:custGeom>
          <a:solidFill>
            <a:srgbClr val="ff3333"/>
          </a:solidFill>
          <a:ln>
            <a:noFill/>
          </a:ln>
        </p:spPr>
        <p:style>
          <a:lnRef idx="0"/>
          <a:fillRef idx="0"/>
          <a:effectRef idx="0"/>
          <a:fontRef idx="minor"/>
        </p:style>
      </p:sp>
      <p:pic>
        <p:nvPicPr>
          <p:cNvPr id="62" name="" descr=""/>
          <p:cNvPicPr/>
          <p:nvPr/>
        </p:nvPicPr>
        <p:blipFill>
          <a:blip r:embed="rId4"/>
          <a:stretch/>
        </p:blipFill>
        <p:spPr>
          <a:xfrm>
            <a:off x="870120" y="431640"/>
            <a:ext cx="1218240" cy="615240"/>
          </a:xfrm>
          <a:prstGeom prst="rect">
            <a:avLst/>
          </a:prstGeom>
          <a:ln>
            <a:noFill/>
          </a:ln>
        </p:spPr>
      </p:pic>
      <p:pic>
        <p:nvPicPr>
          <p:cNvPr id="63" name="" descr=""/>
          <p:cNvPicPr/>
          <p:nvPr/>
        </p:nvPicPr>
        <p:blipFill>
          <a:blip r:embed="rId5"/>
          <a:stretch/>
        </p:blipFill>
        <p:spPr>
          <a:xfrm>
            <a:off x="2416320" y="6237360"/>
            <a:ext cx="534240" cy="531000"/>
          </a:xfrm>
          <a:prstGeom prst="rect">
            <a:avLst/>
          </a:prstGeom>
          <a:ln>
            <a:noFill/>
          </a:ln>
        </p:spPr>
      </p:pic>
      <p:pic>
        <p:nvPicPr>
          <p:cNvPr id="64" name="" descr=""/>
          <p:cNvPicPr/>
          <p:nvPr/>
        </p:nvPicPr>
        <p:blipFill>
          <a:blip r:embed="rId6"/>
          <a:stretch/>
        </p:blipFill>
        <p:spPr>
          <a:xfrm>
            <a:off x="6097680" y="6226200"/>
            <a:ext cx="813600" cy="685080"/>
          </a:xfrm>
          <a:prstGeom prst="rect">
            <a:avLst/>
          </a:prstGeom>
          <a:ln>
            <a:noFill/>
          </a:ln>
        </p:spPr>
      </p:pic>
      <p:pic>
        <p:nvPicPr>
          <p:cNvPr id="65" name="" descr=""/>
          <p:cNvPicPr/>
          <p:nvPr/>
        </p:nvPicPr>
        <p:blipFill>
          <a:blip r:embed="rId7"/>
          <a:stretch/>
        </p:blipFill>
        <p:spPr>
          <a:xfrm>
            <a:off x="9936000" y="6264360"/>
            <a:ext cx="721800" cy="61056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208"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209"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210" name="CustomShape 4"/>
          <p:cNvSpPr/>
          <p:nvPr/>
        </p:nvSpPr>
        <p:spPr>
          <a:xfrm>
            <a:off x="1258920" y="1687680"/>
            <a:ext cx="10462320" cy="1220040"/>
          </a:xfrm>
          <a:prstGeom prst="rect">
            <a:avLst/>
          </a:prstGeom>
          <a:noFill/>
          <a:ln>
            <a:noFill/>
          </a:ln>
        </p:spPr>
        <p:style>
          <a:lnRef idx="0"/>
          <a:fillRef idx="0"/>
          <a:effectRef idx="0"/>
          <a:fontRef idx="minor"/>
        </p:style>
        <p:txBody>
          <a:bodyPr lIns="0" rIns="0" tIns="0" bIns="0"/>
          <a:p>
            <a:pPr algn="ctr">
              <a:lnSpc>
                <a:spcPct val="100000"/>
              </a:lnSpc>
            </a:pPr>
            <a:r>
              <a:rPr b="0" lang="ru-RU" sz="5600" spc="-1" strike="noStrike">
                <a:solidFill>
                  <a:srgbClr val="000000"/>
                </a:solidFill>
                <a:uFill>
                  <a:solidFill>
                    <a:srgbClr val="ffffff"/>
                  </a:solidFill>
                </a:uFill>
                <a:latin typeface="Segoe UI Semibold"/>
                <a:ea typeface="Segoe UI Semibold"/>
              </a:rPr>
              <a:t>Our contacts</a:t>
            </a:r>
            <a:endParaRPr b="0" lang="ru-RU" sz="1800" spc="-1" strike="noStrike">
              <a:solidFill>
                <a:srgbClr val="000000"/>
              </a:solidFill>
              <a:uFill>
                <a:solidFill>
                  <a:srgbClr val="ffffff"/>
                </a:solidFill>
              </a:uFill>
              <a:latin typeface="Arial"/>
            </a:endParaRPr>
          </a:p>
        </p:txBody>
      </p:sp>
      <p:sp>
        <p:nvSpPr>
          <p:cNvPr id="211" name="CustomShape 5"/>
          <p:cNvSpPr/>
          <p:nvPr/>
        </p:nvSpPr>
        <p:spPr>
          <a:xfrm>
            <a:off x="3686040" y="3895560"/>
            <a:ext cx="2350440" cy="4885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0" lang="ru-RU" sz="2200" spc="-1" strike="noStrike">
                <a:solidFill>
                  <a:srgbClr val="3a5379"/>
                </a:solidFill>
                <a:uFill>
                  <a:solidFill>
                    <a:srgbClr val="ffffff"/>
                  </a:solidFill>
                </a:uFill>
                <a:latin typeface="Myriad Pro Light"/>
                <a:ea typeface="Droid Sans Fallback"/>
              </a:rPr>
              <a:t>239 A.Rajabli</a:t>
            </a:r>
            <a:endParaRPr b="0" lang="ru-RU" sz="1800" spc="-1" strike="noStrike">
              <a:solidFill>
                <a:srgbClr val="000000"/>
              </a:solidFill>
              <a:uFill>
                <a:solidFill>
                  <a:srgbClr val="ffffff"/>
                </a:solidFill>
              </a:uFill>
              <a:latin typeface="Arial"/>
            </a:endParaRPr>
          </a:p>
        </p:txBody>
      </p:sp>
      <p:sp>
        <p:nvSpPr>
          <p:cNvPr id="212" name="CustomShape 6"/>
          <p:cNvSpPr/>
          <p:nvPr/>
        </p:nvSpPr>
        <p:spPr>
          <a:xfrm>
            <a:off x="3600360" y="3672000"/>
            <a:ext cx="1880640" cy="343800"/>
          </a:xfrm>
          <a:custGeom>
            <a:avLst/>
            <a:gdLst/>
            <a:ahLst/>
            <a:rect l="l" t="t" r="r" b="b"/>
            <a:pathLst>
              <a:path w="21599" h="21599">
                <a:moveTo>
                  <a:pt x="0" y="0"/>
                </a:moveTo>
                <a:lnTo>
                  <a:pt x="21599" y="0"/>
                </a:lnTo>
                <a:lnTo>
                  <a:pt x="21599" y="21599"/>
                </a:lnTo>
                <a:lnTo>
                  <a:pt x="0" y="21599"/>
                </a:lnTo>
                <a:close/>
              </a:path>
            </a:pathLst>
          </a:custGeom>
          <a:noFill/>
          <a:ln>
            <a:noFill/>
          </a:ln>
        </p:spPr>
        <p:style>
          <a:lnRef idx="0"/>
          <a:fillRef idx="0"/>
          <a:effectRef idx="0"/>
          <a:fontRef idx="minor"/>
        </p:style>
        <p:txBody>
          <a:bodyPr lIns="0" rIns="0" tIns="0" bIns="0"/>
          <a:p>
            <a:pPr>
              <a:lnSpc>
                <a:spcPct val="100000"/>
              </a:lnSpc>
            </a:pPr>
            <a:r>
              <a:rPr b="0" lang="ru-RU" sz="1200" spc="-1" strike="noStrike">
                <a:solidFill>
                  <a:srgbClr val="ff3333"/>
                </a:solidFill>
                <a:uFill>
                  <a:solidFill>
                    <a:srgbClr val="ffffff"/>
                  </a:solidFill>
                </a:uFill>
                <a:latin typeface="Arial"/>
                <a:ea typeface="Droid Sans Fallback"/>
              </a:rPr>
              <a:t>  </a:t>
            </a:r>
            <a:r>
              <a:rPr b="0" lang="ru-RU" sz="1200" spc="-1" strike="noStrike">
                <a:solidFill>
                  <a:srgbClr val="ff3333"/>
                </a:solidFill>
                <a:uFill>
                  <a:solidFill>
                    <a:srgbClr val="ffffff"/>
                  </a:solidFill>
                </a:uFill>
                <a:latin typeface="Arial"/>
                <a:ea typeface="Droid Sans Fallback"/>
              </a:rPr>
              <a:t>ADRESS</a:t>
            </a:r>
            <a:endParaRPr b="0" lang="ru-RU" sz="1800" spc="-1" strike="noStrike">
              <a:solidFill>
                <a:srgbClr val="000000"/>
              </a:solidFill>
              <a:uFill>
                <a:solidFill>
                  <a:srgbClr val="ffffff"/>
                </a:solidFill>
              </a:uFill>
              <a:latin typeface="Arial"/>
            </a:endParaRPr>
          </a:p>
        </p:txBody>
      </p:sp>
      <p:sp>
        <p:nvSpPr>
          <p:cNvPr id="213" name="CustomShape 7"/>
          <p:cNvSpPr/>
          <p:nvPr/>
        </p:nvSpPr>
        <p:spPr>
          <a:xfrm>
            <a:off x="3672000" y="4730760"/>
            <a:ext cx="2640600" cy="48816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0" lang="ru-RU" sz="2200" spc="-1" strike="noStrike">
                <a:solidFill>
                  <a:srgbClr val="3a5379"/>
                </a:solidFill>
                <a:uFill>
                  <a:solidFill>
                    <a:srgbClr val="ffffff"/>
                  </a:solidFill>
                </a:uFill>
                <a:latin typeface="Myriad Pro Light"/>
                <a:ea typeface="Droid Sans Fallback"/>
              </a:rPr>
              <a:t>mail@ourstudio.az</a:t>
            </a:r>
            <a:endParaRPr b="0" lang="ru-RU" sz="1800" spc="-1" strike="noStrike">
              <a:solidFill>
                <a:srgbClr val="000000"/>
              </a:solidFill>
              <a:uFill>
                <a:solidFill>
                  <a:srgbClr val="ffffff"/>
                </a:solidFill>
              </a:uFill>
              <a:latin typeface="Arial"/>
            </a:endParaRPr>
          </a:p>
        </p:txBody>
      </p:sp>
      <p:sp>
        <p:nvSpPr>
          <p:cNvPr id="214" name="CustomShape 8"/>
          <p:cNvSpPr/>
          <p:nvPr/>
        </p:nvSpPr>
        <p:spPr>
          <a:xfrm>
            <a:off x="3706920" y="4514760"/>
            <a:ext cx="1880280" cy="343800"/>
          </a:xfrm>
          <a:custGeom>
            <a:avLst/>
            <a:gdLst/>
            <a:ahLst/>
            <a:rect l="l" t="t" r="r" b="b"/>
            <a:pathLst>
              <a:path w="21599" h="21599">
                <a:moveTo>
                  <a:pt x="0" y="0"/>
                </a:moveTo>
                <a:lnTo>
                  <a:pt x="21599" y="0"/>
                </a:lnTo>
                <a:lnTo>
                  <a:pt x="21599" y="21599"/>
                </a:lnTo>
                <a:lnTo>
                  <a:pt x="0" y="21599"/>
                </a:lnTo>
                <a:close/>
              </a:path>
            </a:pathLst>
          </a:custGeom>
          <a:noFill/>
          <a:ln>
            <a:noFill/>
          </a:ln>
        </p:spPr>
        <p:style>
          <a:lnRef idx="0"/>
          <a:fillRef idx="0"/>
          <a:effectRef idx="0"/>
          <a:fontRef idx="minor"/>
        </p:style>
        <p:txBody>
          <a:bodyPr lIns="0" rIns="0" tIns="0" bIns="0"/>
          <a:p>
            <a:pPr>
              <a:lnSpc>
                <a:spcPct val="100000"/>
              </a:lnSpc>
            </a:pPr>
            <a:r>
              <a:rPr b="0" lang="ru-RU" sz="1200" spc="-1" strike="noStrike">
                <a:solidFill>
                  <a:srgbClr val="ff3333"/>
                </a:solidFill>
                <a:uFill>
                  <a:solidFill>
                    <a:srgbClr val="ffffff"/>
                  </a:solidFill>
                </a:uFill>
                <a:latin typeface="Arial"/>
                <a:ea typeface="Droid Sans Fallback"/>
              </a:rPr>
              <a:t>E-MAIL</a:t>
            </a:r>
            <a:endParaRPr b="0" lang="ru-RU" sz="1800" spc="-1" strike="noStrike">
              <a:solidFill>
                <a:srgbClr val="000000"/>
              </a:solidFill>
              <a:uFill>
                <a:solidFill>
                  <a:srgbClr val="ffffff"/>
                </a:solidFill>
              </a:uFill>
              <a:latin typeface="Arial"/>
            </a:endParaRPr>
          </a:p>
        </p:txBody>
      </p:sp>
      <p:sp>
        <p:nvSpPr>
          <p:cNvPr id="215" name="CustomShape 9"/>
          <p:cNvSpPr/>
          <p:nvPr/>
        </p:nvSpPr>
        <p:spPr>
          <a:xfrm>
            <a:off x="3981600" y="5092560"/>
            <a:ext cx="4968000" cy="35964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gn="ctr">
              <a:lnSpc>
                <a:spcPct val="100000"/>
              </a:lnSpc>
            </a:pPr>
            <a:r>
              <a:rPr b="0" lang="ru-RU" sz="2200" spc="-1" strike="noStrike">
                <a:solidFill>
                  <a:srgbClr val="0365c0"/>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a:p>
            <a:pPr>
              <a:lnSpc>
                <a:spcPct val="100000"/>
              </a:lnSpc>
            </a:pPr>
            <a:r>
              <a:rPr b="0" lang="ru-RU" sz="2200" spc="-1" strike="noStrike">
                <a:solidFill>
                  <a:srgbClr val="0365c0"/>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216" name="CustomShape 10"/>
          <p:cNvSpPr/>
          <p:nvPr/>
        </p:nvSpPr>
        <p:spPr>
          <a:xfrm>
            <a:off x="7369200" y="3895560"/>
            <a:ext cx="3386880" cy="4885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0" lang="ru-RU" sz="2200" spc="-1" strike="noStrike">
                <a:solidFill>
                  <a:srgbClr val="3a5379"/>
                </a:solidFill>
                <a:uFill>
                  <a:solidFill>
                    <a:srgbClr val="ffffff"/>
                  </a:solidFill>
                </a:uFill>
                <a:latin typeface="Cambria"/>
                <a:ea typeface="Droid Sans Fallback"/>
              </a:rPr>
              <a:t>+</a:t>
            </a:r>
            <a:r>
              <a:rPr b="0" lang="ru-RU" sz="2200" spc="-1" strike="noStrike">
                <a:solidFill>
                  <a:srgbClr val="3a5379"/>
                </a:solidFill>
                <a:uFill>
                  <a:solidFill>
                    <a:srgbClr val="ffffff"/>
                  </a:solidFill>
                </a:uFill>
                <a:latin typeface="Myriad Pro Light"/>
                <a:ea typeface="Droid Sans Fallback"/>
              </a:rPr>
              <a:t>994 (012) 480-49-86</a:t>
            </a:r>
            <a:endParaRPr b="0" lang="ru-RU" sz="1800" spc="-1" strike="noStrike">
              <a:solidFill>
                <a:srgbClr val="000000"/>
              </a:solidFill>
              <a:uFill>
                <a:solidFill>
                  <a:srgbClr val="ffffff"/>
                </a:solidFill>
              </a:uFill>
              <a:latin typeface="Arial"/>
            </a:endParaRPr>
          </a:p>
        </p:txBody>
      </p:sp>
      <p:sp>
        <p:nvSpPr>
          <p:cNvPr id="217" name="CustomShape 11"/>
          <p:cNvSpPr/>
          <p:nvPr/>
        </p:nvSpPr>
        <p:spPr>
          <a:xfrm>
            <a:off x="7383600" y="3695760"/>
            <a:ext cx="1880280" cy="343800"/>
          </a:xfrm>
          <a:custGeom>
            <a:avLst/>
            <a:gdLst/>
            <a:ahLst/>
            <a:rect l="l" t="t" r="r" b="b"/>
            <a:pathLst>
              <a:path w="21599" h="21599">
                <a:moveTo>
                  <a:pt x="0" y="0"/>
                </a:moveTo>
                <a:lnTo>
                  <a:pt x="21599" y="0"/>
                </a:lnTo>
                <a:lnTo>
                  <a:pt x="21599" y="21599"/>
                </a:lnTo>
                <a:lnTo>
                  <a:pt x="0" y="21599"/>
                </a:lnTo>
                <a:close/>
              </a:path>
            </a:pathLst>
          </a:custGeom>
          <a:noFill/>
          <a:ln>
            <a:noFill/>
          </a:ln>
        </p:spPr>
        <p:style>
          <a:lnRef idx="0"/>
          <a:fillRef idx="0"/>
          <a:effectRef idx="0"/>
          <a:fontRef idx="minor"/>
        </p:style>
        <p:txBody>
          <a:bodyPr lIns="0" rIns="0" tIns="0" bIns="0"/>
          <a:p>
            <a:pPr>
              <a:lnSpc>
                <a:spcPct val="100000"/>
              </a:lnSpc>
            </a:pPr>
            <a:r>
              <a:rPr b="0" lang="ru-RU" sz="1200" spc="-1" strike="noStrike">
                <a:solidFill>
                  <a:srgbClr val="ff3333"/>
                </a:solidFill>
                <a:uFill>
                  <a:solidFill>
                    <a:srgbClr val="ffffff"/>
                  </a:solidFill>
                </a:uFill>
                <a:latin typeface="Arial"/>
                <a:ea typeface="Droid Sans Fallback"/>
              </a:rPr>
              <a:t>TELEPHONE</a:t>
            </a:r>
            <a:endParaRPr b="0" lang="ru-RU" sz="1800" spc="-1" strike="noStrike">
              <a:solidFill>
                <a:srgbClr val="000000"/>
              </a:solidFill>
              <a:uFill>
                <a:solidFill>
                  <a:srgbClr val="ffffff"/>
                </a:solidFill>
              </a:uFill>
              <a:latin typeface="Arial"/>
            </a:endParaRPr>
          </a:p>
        </p:txBody>
      </p:sp>
      <p:sp>
        <p:nvSpPr>
          <p:cNvPr id="218" name="CustomShape 12"/>
          <p:cNvSpPr/>
          <p:nvPr/>
        </p:nvSpPr>
        <p:spPr>
          <a:xfrm>
            <a:off x="7250040" y="4705200"/>
            <a:ext cx="3669480" cy="57096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0" lang="ru-RU" sz="2200" spc="-1" strike="noStrike">
                <a:solidFill>
                  <a:srgbClr val="39508a"/>
                </a:solidFill>
                <a:uFill>
                  <a:solidFill>
                    <a:srgbClr val="ffffff"/>
                  </a:solidFill>
                </a:uFill>
                <a:latin typeface="Cambria"/>
                <a:ea typeface="Droid Sans Fallback"/>
              </a:rPr>
              <a:t> </a:t>
            </a:r>
            <a:r>
              <a:rPr b="0" lang="ru-RU" sz="2200" spc="-1" strike="noStrike">
                <a:solidFill>
                  <a:srgbClr val="39508a"/>
                </a:solidFill>
                <a:uFill>
                  <a:solidFill>
                    <a:srgbClr val="ffffff"/>
                  </a:solidFill>
                </a:uFill>
                <a:latin typeface="Myriad Pro Light"/>
                <a:ea typeface="Droid Sans Fallback"/>
              </a:rPr>
              <a:t>ourstudio.az</a:t>
            </a:r>
            <a:endParaRPr b="0" lang="ru-RU" sz="1800" spc="-1" strike="noStrike">
              <a:solidFill>
                <a:srgbClr val="000000"/>
              </a:solidFill>
              <a:uFill>
                <a:solidFill>
                  <a:srgbClr val="ffffff"/>
                </a:solidFill>
              </a:uFill>
              <a:latin typeface="Arial"/>
            </a:endParaRPr>
          </a:p>
          <a:p>
            <a:pPr>
              <a:lnSpc>
                <a:spcPct val="100000"/>
              </a:lnSpc>
            </a:pPr>
            <a:r>
              <a:rPr b="0" lang="ru-RU" sz="2200" spc="-1" strike="noStrike">
                <a:solidFill>
                  <a:srgbClr val="39508a"/>
                </a:solidFill>
                <a:uFill>
                  <a:solidFill>
                    <a:srgbClr val="ffffff"/>
                  </a:solidFill>
                </a:uFill>
                <a:latin typeface="Myriad Pro Light"/>
                <a:ea typeface="Droid Sans Fallback"/>
              </a:rPr>
              <a:t> </a:t>
            </a:r>
            <a:endParaRPr b="0" lang="ru-RU" sz="1800" spc="-1" strike="noStrike">
              <a:solidFill>
                <a:srgbClr val="000000"/>
              </a:solidFill>
              <a:uFill>
                <a:solidFill>
                  <a:srgbClr val="ffffff"/>
                </a:solidFill>
              </a:uFill>
              <a:latin typeface="Arial"/>
            </a:endParaRPr>
          </a:p>
        </p:txBody>
      </p:sp>
      <p:sp>
        <p:nvSpPr>
          <p:cNvPr id="219" name="CustomShape 13"/>
          <p:cNvSpPr/>
          <p:nvPr/>
        </p:nvSpPr>
        <p:spPr>
          <a:xfrm>
            <a:off x="7370640" y="4476600"/>
            <a:ext cx="1880640" cy="343800"/>
          </a:xfrm>
          <a:custGeom>
            <a:avLst/>
            <a:gdLst/>
            <a:ahLst/>
            <a:rect l="l" t="t" r="r" b="b"/>
            <a:pathLst>
              <a:path w="21599" h="21599">
                <a:moveTo>
                  <a:pt x="0" y="0"/>
                </a:moveTo>
                <a:lnTo>
                  <a:pt x="21599" y="0"/>
                </a:lnTo>
                <a:lnTo>
                  <a:pt x="21599" y="21599"/>
                </a:lnTo>
                <a:lnTo>
                  <a:pt x="0" y="21599"/>
                </a:lnTo>
                <a:close/>
              </a:path>
            </a:pathLst>
          </a:custGeom>
          <a:noFill/>
          <a:ln>
            <a:noFill/>
          </a:ln>
        </p:spPr>
        <p:style>
          <a:lnRef idx="0"/>
          <a:fillRef idx="0"/>
          <a:effectRef idx="0"/>
          <a:fontRef idx="minor"/>
        </p:style>
        <p:txBody>
          <a:bodyPr lIns="0" rIns="0" tIns="0" bIns="0"/>
          <a:p>
            <a:pPr>
              <a:lnSpc>
                <a:spcPct val="100000"/>
              </a:lnSpc>
            </a:pPr>
            <a:r>
              <a:rPr b="0" lang="ru-RU" sz="1200" spc="-1" strike="noStrike">
                <a:solidFill>
                  <a:srgbClr val="ff3333"/>
                </a:solidFill>
                <a:uFill>
                  <a:solidFill>
                    <a:srgbClr val="ffffff"/>
                  </a:solidFill>
                </a:uFill>
                <a:latin typeface="Arial"/>
                <a:ea typeface="Droid Sans Fallback"/>
              </a:rPr>
              <a:t>COMPANY SITE</a:t>
            </a:r>
            <a:endParaRPr b="0" lang="ru-RU" sz="1800" spc="-1" strike="noStrike">
              <a:solidFill>
                <a:srgbClr val="000000"/>
              </a:solidFill>
              <a:uFill>
                <a:solidFill>
                  <a:srgbClr val="ffffff"/>
                </a:solidFill>
              </a:uFill>
              <a:latin typeface="Arial"/>
            </a:endParaRPr>
          </a:p>
        </p:txBody>
      </p:sp>
      <p:pic>
        <p:nvPicPr>
          <p:cNvPr id="220" name="" descr=""/>
          <p:cNvPicPr/>
          <p:nvPr/>
        </p:nvPicPr>
        <p:blipFill>
          <a:blip r:embed="rId3"/>
          <a:stretch/>
        </p:blipFill>
        <p:spPr>
          <a:xfrm>
            <a:off x="5111640" y="6918480"/>
            <a:ext cx="3125160" cy="1577160"/>
          </a:xfrm>
          <a:prstGeom prst="rect">
            <a:avLst/>
          </a:prstGeom>
          <a:ln>
            <a:noFill/>
          </a:ln>
        </p:spPr>
      </p:pic>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13002480" cy="9757800"/>
          </a:xfrm>
          <a:prstGeom prst="rect">
            <a:avLst/>
          </a:prstGeom>
          <a:ln>
            <a:noFill/>
          </a:ln>
        </p:spPr>
      </p:pic>
      <p:sp>
        <p:nvSpPr>
          <p:cNvPr id="67"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68" name="CustomShape 2"/>
          <p:cNvSpPr/>
          <p:nvPr/>
        </p:nvSpPr>
        <p:spPr>
          <a:xfrm>
            <a:off x="0" y="0"/>
            <a:ext cx="7612920" cy="2285280"/>
          </a:xfrm>
          <a:custGeom>
            <a:avLst/>
            <a:gdLst/>
            <a:ahLst/>
            <a:rect l="l" t="t" r="r" b="b"/>
            <a:pathLst>
              <a:path w="21599" h="21600">
                <a:moveTo>
                  <a:pt x="0" y="21600"/>
                </a:moveTo>
                <a:lnTo>
                  <a:pt x="0" y="0"/>
                </a:lnTo>
                <a:lnTo>
                  <a:pt x="21599" y="0"/>
                </a:lnTo>
                <a:close/>
              </a:path>
            </a:pathLst>
          </a:custGeom>
          <a:blipFill>
            <a:blip r:embed="rId2"/>
            <a:tile/>
          </a:blipFill>
          <a:ln>
            <a:noFill/>
          </a:ln>
        </p:spPr>
        <p:style>
          <a:lnRef idx="0"/>
          <a:fillRef idx="0"/>
          <a:effectRef idx="0"/>
          <a:fontRef idx="minor"/>
        </p:style>
      </p:sp>
      <p:sp>
        <p:nvSpPr>
          <p:cNvPr id="69"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3"/>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70"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Alternative Group</a:t>
            </a:r>
            <a:endParaRPr b="0" lang="ru-RU" sz="1800" spc="-1" strike="noStrike">
              <a:solidFill>
                <a:srgbClr val="000000"/>
              </a:solidFill>
              <a:uFill>
                <a:solidFill>
                  <a:srgbClr val="ffffff"/>
                </a:solidFill>
              </a:uFill>
              <a:latin typeface="Arial"/>
            </a:endParaRPr>
          </a:p>
        </p:txBody>
      </p:sp>
      <p:sp>
        <p:nvSpPr>
          <p:cNvPr id="71"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4"/>
            <a:tile/>
          </a:blipFill>
          <a:ln>
            <a:noFill/>
          </a:ln>
        </p:spPr>
        <p:style>
          <a:lnRef idx="0"/>
          <a:fillRef idx="0"/>
          <a:effectRef idx="0"/>
          <a:fontRef idx="minor"/>
        </p:style>
      </p:sp>
      <p:sp>
        <p:nvSpPr>
          <p:cNvPr id="72" name="CustomShape 6"/>
          <p:cNvSpPr/>
          <p:nvPr/>
        </p:nvSpPr>
        <p:spPr>
          <a:xfrm>
            <a:off x="9075600" y="2735280"/>
            <a:ext cx="3555360" cy="641736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OUR Engine, PHP, MySQL, JQuery, JavaScript, HTML5, CSS3.</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a:t>
            </a:r>
            <a:r>
              <a:rPr b="0" lang="ru-RU" sz="1600" spc="-1" strike="noStrike">
                <a:solidFill>
                  <a:srgbClr val="5f7391"/>
                </a:solidFill>
                <a:uFill>
                  <a:solidFill>
                    <a:srgbClr val="ffffff"/>
                  </a:solidFill>
                </a:uFill>
                <a:latin typeface="Arial"/>
                <a:ea typeface="Arial"/>
              </a:rPr>
              <a:t>Alternative Group which offers security and protection, as well as offers a variety of solutions for protection the strategic object and areas of Azerbaijan, is one of the largest companies. Specific site was created for it.</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a:t>
            </a:r>
            <a:r>
              <a:rPr b="0" lang="ru-RU" sz="1500" spc="-1" strike="noStrike">
                <a:solidFill>
                  <a:srgbClr val="5f7391"/>
                </a:solidFill>
                <a:uFill>
                  <a:solidFill>
                    <a:srgbClr val="ffffff"/>
                  </a:solidFill>
                </a:uFill>
                <a:latin typeface="Arial"/>
                <a:ea typeface="DejaVu Sans"/>
              </a:rPr>
              <a:t>: </a:t>
            </a:r>
            <a:r>
              <a:rPr b="0" lang="ru-RU" sz="1500" spc="-1" strike="noStrike" u="sng">
                <a:solidFill>
                  <a:srgbClr val="5f7391"/>
                </a:solidFill>
                <a:uFill>
                  <a:solidFill>
                    <a:srgbClr val="ffffff"/>
                  </a:solidFill>
                </a:uFill>
                <a:latin typeface="Arial"/>
                <a:ea typeface="DejaVu Sans"/>
              </a:rPr>
              <a:t>www.alternativegroup.az</a:t>
            </a:r>
            <a:endParaRPr b="0" lang="ru-RU" sz="1800" spc="-1" strike="noStrike">
              <a:solidFill>
                <a:srgbClr val="000000"/>
              </a:solidFill>
              <a:uFill>
                <a:solidFill>
                  <a:srgbClr val="ffffff"/>
                </a:solidFill>
              </a:uFill>
              <a:latin typeface="Arial"/>
            </a:endParaRPr>
          </a:p>
        </p:txBody>
      </p:sp>
      <p:pic>
        <p:nvPicPr>
          <p:cNvPr id="73" name="" descr=""/>
          <p:cNvPicPr/>
          <p:nvPr/>
        </p:nvPicPr>
        <p:blipFill>
          <a:blip r:embed="rId5"/>
          <a:stretch/>
        </p:blipFill>
        <p:spPr>
          <a:xfrm>
            <a:off x="863640" y="431640"/>
            <a:ext cx="1218600" cy="61524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75" name="CustomShape 2"/>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1"/>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76" name="CustomShape 3"/>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ApplesIn</a:t>
            </a:r>
            <a:endParaRPr b="0" lang="ru-RU" sz="1800" spc="-1" strike="noStrike">
              <a:solidFill>
                <a:srgbClr val="000000"/>
              </a:solidFill>
              <a:uFill>
                <a:solidFill>
                  <a:srgbClr val="ffffff"/>
                </a:solidFill>
              </a:uFill>
              <a:latin typeface="Arial"/>
            </a:endParaRPr>
          </a:p>
        </p:txBody>
      </p:sp>
      <p:sp>
        <p:nvSpPr>
          <p:cNvPr id="77" name="CustomShape 4"/>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2"/>
            <a:tile/>
          </a:blipFill>
          <a:ln>
            <a:noFill/>
          </a:ln>
        </p:spPr>
        <p:style>
          <a:lnRef idx="0"/>
          <a:fillRef idx="0"/>
          <a:effectRef idx="0"/>
          <a:fontRef idx="minor"/>
        </p:style>
      </p:sp>
      <p:sp>
        <p:nvSpPr>
          <p:cNvPr id="78" name="CustomShape 5"/>
          <p:cNvSpPr/>
          <p:nvPr/>
        </p:nvSpPr>
        <p:spPr>
          <a:xfrm>
            <a:off x="9266400" y="2703600"/>
            <a:ext cx="3555000" cy="641736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OUR Engine, PHP, MySQL, JQuery, JavaScript, HTML5, CSS3, LS.</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000000"/>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Organic nutrition Company, which makes various salads and drinks from fruits. When we thinking about the brand choice for Applesin, the preference was given to its unique style of the natural elements. Simple, elegant and organic.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a:t>
            </a:r>
            <a:r>
              <a:rPr b="0" lang="ru-RU" sz="1500" spc="-1" strike="noStrike">
                <a:solidFill>
                  <a:srgbClr val="5f7391"/>
                </a:solidFill>
                <a:uFill>
                  <a:solidFill>
                    <a:srgbClr val="ffffff"/>
                  </a:solidFill>
                </a:uFill>
                <a:latin typeface="Arial"/>
                <a:ea typeface="DejaVu Sans"/>
              </a:rPr>
              <a:t>: </a:t>
            </a:r>
            <a:r>
              <a:rPr b="0" lang="ru-RU" sz="1500" spc="-1" strike="noStrike" u="sng">
                <a:solidFill>
                  <a:srgbClr val="5f7391"/>
                </a:solidFill>
                <a:uFill>
                  <a:solidFill>
                    <a:srgbClr val="ffffff"/>
                  </a:solidFill>
                </a:uFill>
                <a:latin typeface="Arial"/>
                <a:ea typeface="DejaVu Sans"/>
              </a:rPr>
              <a:t>www.applesin.az/</a:t>
            </a:r>
            <a:endParaRPr b="0" lang="ru-RU" sz="1800" spc="-1" strike="noStrike">
              <a:solidFill>
                <a:srgbClr val="000000"/>
              </a:solidFill>
              <a:uFill>
                <a:solidFill>
                  <a:srgbClr val="ffffff"/>
                </a:solidFill>
              </a:uFill>
              <a:latin typeface="Arial"/>
            </a:endParaRPr>
          </a:p>
        </p:txBody>
      </p:sp>
      <p:pic>
        <p:nvPicPr>
          <p:cNvPr id="79" name="" descr=""/>
          <p:cNvPicPr/>
          <p:nvPr/>
        </p:nvPicPr>
        <p:blipFill>
          <a:blip r:embed="rId3"/>
          <a:stretch/>
        </p:blipFill>
        <p:spPr>
          <a:xfrm>
            <a:off x="5940360" y="3878280"/>
            <a:ext cx="1218600" cy="615240"/>
          </a:xfrm>
          <a:prstGeom prst="rect">
            <a:avLst/>
          </a:prstGeom>
          <a:ln>
            <a:noFill/>
          </a:ln>
        </p:spPr>
      </p:pic>
      <p:sp>
        <p:nvSpPr>
          <p:cNvPr id="80" name="CustomShape 6"/>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4"/>
            <a:tile/>
          </a:blipFill>
          <a:ln>
            <a:noFill/>
          </a:ln>
        </p:spPr>
        <p:style>
          <a:lnRef idx="0"/>
          <a:fillRef idx="0"/>
          <a:effectRef idx="0"/>
          <a:fontRef idx="minor"/>
        </p:style>
      </p:sp>
      <p:pic>
        <p:nvPicPr>
          <p:cNvPr id="81" name="" descr=""/>
          <p:cNvPicPr/>
          <p:nvPr/>
        </p:nvPicPr>
        <p:blipFill>
          <a:blip r:embed="rId5"/>
          <a:stretch/>
        </p:blipFill>
        <p:spPr>
          <a:xfrm>
            <a:off x="5940360" y="3878280"/>
            <a:ext cx="1218600" cy="615240"/>
          </a:xfrm>
          <a:prstGeom prst="rect">
            <a:avLst/>
          </a:prstGeom>
          <a:ln>
            <a:noFill/>
          </a:ln>
        </p:spPr>
      </p:pic>
      <p:pic>
        <p:nvPicPr>
          <p:cNvPr id="82" name="" descr=""/>
          <p:cNvPicPr/>
          <p:nvPr/>
        </p:nvPicPr>
        <p:blipFill>
          <a:blip r:embed="rId6"/>
          <a:stretch/>
        </p:blipFill>
        <p:spPr>
          <a:xfrm>
            <a:off x="870120" y="431640"/>
            <a:ext cx="1218240" cy="615240"/>
          </a:xfrm>
          <a:prstGeom prst="rect">
            <a:avLst/>
          </a:prstGeom>
          <a:ln>
            <a:noFill/>
          </a:ln>
        </p:spPr>
      </p:pic>
      <p:pic>
        <p:nvPicPr>
          <p:cNvPr id="83" name="" descr=""/>
          <p:cNvPicPr/>
          <p:nvPr/>
        </p:nvPicPr>
        <p:blipFill>
          <a:blip r:embed="rId7"/>
          <a:stretch/>
        </p:blipFill>
        <p:spPr>
          <a:xfrm>
            <a:off x="4680" y="-3240"/>
            <a:ext cx="12997800" cy="975456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85"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86"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87"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Center for Strategic Studies </a:t>
            </a:r>
            <a:endParaRPr b="0" lang="ru-RU" sz="1800" spc="-1" strike="noStrike">
              <a:solidFill>
                <a:srgbClr val="000000"/>
              </a:solidFill>
              <a:uFill>
                <a:solidFill>
                  <a:srgbClr val="ffffff"/>
                </a:solidFill>
              </a:uFill>
              <a:latin typeface="Arial"/>
            </a:endParaRPr>
          </a:p>
        </p:txBody>
      </p:sp>
      <p:sp>
        <p:nvSpPr>
          <p:cNvPr id="88"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89"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OUR Engine. PHP, MySQL, JQuery, JavaScript, HTML5, CSS3, LocalStorage.</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Center for Strategic Studies under the President of the Republic of Azerbaijan is Azerbaijan’s first governmental, non-profit think tank founded on November 12, 2007 by the Decree of the President of the Republic of Azerbaijan, Mr. Ilham Aliyev. Its headquarters is located in Baku, Azerbaijan. The site was founded on a powerful platform based on the state standards.</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a:t>
            </a:r>
            <a:r>
              <a:rPr b="0" lang="ru-RU" sz="1500" spc="-1" strike="noStrike">
                <a:solidFill>
                  <a:srgbClr val="5f7391"/>
                </a:solidFill>
                <a:uFill>
                  <a:solidFill>
                    <a:srgbClr val="ffffff"/>
                  </a:solidFill>
                </a:uFill>
                <a:latin typeface="Arial"/>
                <a:ea typeface="DejaVu Sans"/>
              </a:rPr>
              <a:t>: </a:t>
            </a:r>
            <a:r>
              <a:rPr b="0" lang="ru-RU" sz="1500" spc="-1" strike="noStrike" u="sng">
                <a:solidFill>
                  <a:srgbClr val="5f7391"/>
                </a:solidFill>
                <a:uFill>
                  <a:solidFill>
                    <a:srgbClr val="ffffff"/>
                  </a:solidFill>
                </a:uFill>
                <a:latin typeface="Arial"/>
                <a:ea typeface="DejaVu Sans"/>
              </a:rPr>
              <a:t>www.sam.gov.az</a:t>
            </a:r>
            <a:endParaRPr b="0" lang="ru-RU" sz="1800" spc="-1" strike="noStrike">
              <a:solidFill>
                <a:srgbClr val="000000"/>
              </a:solidFill>
              <a:uFill>
                <a:solidFill>
                  <a:srgbClr val="ffffff"/>
                </a:solidFill>
              </a:uFill>
              <a:latin typeface="Arial"/>
            </a:endParaRPr>
          </a:p>
        </p:txBody>
      </p:sp>
      <p:pic>
        <p:nvPicPr>
          <p:cNvPr id="90" name="" descr=""/>
          <p:cNvPicPr/>
          <p:nvPr/>
        </p:nvPicPr>
        <p:blipFill>
          <a:blip r:embed="rId4"/>
          <a:stretch/>
        </p:blipFill>
        <p:spPr>
          <a:xfrm>
            <a:off x="870120" y="431640"/>
            <a:ext cx="1218240" cy="615240"/>
          </a:xfrm>
          <a:prstGeom prst="rect">
            <a:avLst/>
          </a:prstGeom>
          <a:ln>
            <a:noFill/>
          </a:ln>
        </p:spPr>
      </p:pic>
      <p:pic>
        <p:nvPicPr>
          <p:cNvPr id="91" name="" descr=""/>
          <p:cNvPicPr/>
          <p:nvPr/>
        </p:nvPicPr>
        <p:blipFill>
          <a:blip r:embed="rId5"/>
          <a:stretch/>
        </p:blipFill>
        <p:spPr>
          <a:xfrm>
            <a:off x="-17640" y="0"/>
            <a:ext cx="12994560" cy="975132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93"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94"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95"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ASAIF</a:t>
            </a:r>
            <a:endParaRPr b="0" lang="ru-RU" sz="1800" spc="-1" strike="noStrike">
              <a:solidFill>
                <a:srgbClr val="000000"/>
              </a:solidFill>
              <a:uFill>
                <a:solidFill>
                  <a:srgbClr val="ffffff"/>
                </a:solidFill>
              </a:uFill>
              <a:latin typeface="Arial"/>
            </a:endParaRPr>
          </a:p>
        </p:txBody>
      </p:sp>
      <p:sp>
        <p:nvSpPr>
          <p:cNvPr id="96"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97"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OUR Engine, PHP, MySQL, JQuery, JavaScript, HTML, CSS, Bootstrap</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The website that created for Azerbaijani students and Alumni International Students combines in itself the emotions of passion and youth. This website has the advantages like supporting new social adds that are in use by young people, having a wide category of choices and being in a great design.</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 </a:t>
            </a:r>
            <a:r>
              <a:rPr b="1" lang="ru-RU" sz="1500" spc="-1" strike="noStrike" u="sng">
                <a:solidFill>
                  <a:srgbClr val="5f7391"/>
                </a:solidFill>
                <a:uFill>
                  <a:solidFill>
                    <a:srgbClr val="ffffff"/>
                  </a:solidFill>
                </a:uFill>
                <a:latin typeface="Arial"/>
                <a:ea typeface="DejaVu Sans"/>
              </a:rPr>
              <a:t>www.asaif.az</a:t>
            </a:r>
            <a:endParaRPr b="0" lang="ru-RU" sz="1800" spc="-1" strike="noStrike">
              <a:solidFill>
                <a:srgbClr val="000000"/>
              </a:solidFill>
              <a:uFill>
                <a:solidFill>
                  <a:srgbClr val="ffffff"/>
                </a:solidFill>
              </a:uFill>
              <a:latin typeface="Arial"/>
            </a:endParaRPr>
          </a:p>
        </p:txBody>
      </p:sp>
      <p:pic>
        <p:nvPicPr>
          <p:cNvPr id="98" name="" descr=""/>
          <p:cNvPicPr/>
          <p:nvPr/>
        </p:nvPicPr>
        <p:blipFill>
          <a:blip r:embed="rId4"/>
          <a:stretch/>
        </p:blipFill>
        <p:spPr>
          <a:xfrm>
            <a:off x="870120" y="431640"/>
            <a:ext cx="1218240" cy="615240"/>
          </a:xfrm>
          <a:prstGeom prst="rect">
            <a:avLst/>
          </a:prstGeom>
          <a:ln>
            <a:noFill/>
          </a:ln>
        </p:spPr>
      </p:pic>
      <p:pic>
        <p:nvPicPr>
          <p:cNvPr id="99" name="" descr=""/>
          <p:cNvPicPr/>
          <p:nvPr/>
        </p:nvPicPr>
        <p:blipFill>
          <a:blip r:embed="rId5"/>
          <a:stretch/>
        </p:blipFill>
        <p:spPr>
          <a:xfrm>
            <a:off x="-25560" y="-6480"/>
            <a:ext cx="13002480" cy="975780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01"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02"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03"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Global Medical Supply</a:t>
            </a:r>
            <a:endParaRPr b="0" lang="ru-RU" sz="1800" spc="-1" strike="noStrike">
              <a:solidFill>
                <a:srgbClr val="000000"/>
              </a:solidFill>
              <a:uFill>
                <a:solidFill>
                  <a:srgbClr val="ffffff"/>
                </a:solidFill>
              </a:uFill>
              <a:latin typeface="Arial"/>
            </a:endParaRPr>
          </a:p>
        </p:txBody>
      </p:sp>
      <p:sp>
        <p:nvSpPr>
          <p:cNvPr id="104"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05"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OUR Engine, PHP, MySQL, JQuery, JavaScript, HTML5, CSS3, LocalStorage.</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The official website of Global Medical Supply – The company which provides sales medicine and equipment of "Sağlam Ailə" Clinic. The website has developed as e-shop style to demonstrate the products. Set of colors adapted to logo of company and created optimal design.</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a:t>
            </a:r>
            <a:r>
              <a:rPr b="0" lang="ru-RU" sz="1500" spc="-1" strike="noStrike">
                <a:solidFill>
                  <a:srgbClr val="5f7391"/>
                </a:solidFill>
                <a:uFill>
                  <a:solidFill>
                    <a:srgbClr val="ffffff"/>
                  </a:solidFill>
                </a:uFill>
                <a:latin typeface="Arial"/>
                <a:ea typeface="DejaVu Sans"/>
              </a:rPr>
              <a:t>: </a:t>
            </a:r>
            <a:r>
              <a:rPr b="0" lang="ru-RU" sz="1500" spc="-1" strike="noStrike" u="sng">
                <a:solidFill>
                  <a:srgbClr val="5f7391"/>
                </a:solidFill>
                <a:uFill>
                  <a:solidFill>
                    <a:srgbClr val="ffffff"/>
                  </a:solidFill>
                </a:uFill>
                <a:latin typeface="Arial"/>
                <a:ea typeface="DejaVu Sans"/>
              </a:rPr>
              <a:t>www.medsupply.az</a:t>
            </a:r>
            <a:endParaRPr b="0" lang="ru-RU" sz="1800" spc="-1" strike="noStrike">
              <a:solidFill>
                <a:srgbClr val="000000"/>
              </a:solidFill>
              <a:uFill>
                <a:solidFill>
                  <a:srgbClr val="ffffff"/>
                </a:solidFill>
              </a:uFill>
              <a:latin typeface="Arial"/>
            </a:endParaRPr>
          </a:p>
        </p:txBody>
      </p:sp>
      <p:pic>
        <p:nvPicPr>
          <p:cNvPr id="106" name="" descr=""/>
          <p:cNvPicPr/>
          <p:nvPr/>
        </p:nvPicPr>
        <p:blipFill>
          <a:blip r:embed="rId4"/>
          <a:stretch/>
        </p:blipFill>
        <p:spPr>
          <a:xfrm>
            <a:off x="870120" y="431640"/>
            <a:ext cx="1218240" cy="615240"/>
          </a:xfrm>
          <a:prstGeom prst="rect">
            <a:avLst/>
          </a:prstGeom>
          <a:ln>
            <a:noFill/>
          </a:ln>
        </p:spPr>
      </p:pic>
      <p:pic>
        <p:nvPicPr>
          <p:cNvPr id="107" name="" descr=""/>
          <p:cNvPicPr/>
          <p:nvPr/>
        </p:nvPicPr>
        <p:blipFill>
          <a:blip r:embed="rId5"/>
          <a:stretch/>
        </p:blipFill>
        <p:spPr>
          <a:xfrm>
            <a:off x="-25560" y="-1440"/>
            <a:ext cx="13002480" cy="97592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09"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10"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11"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Caucasus International</a:t>
            </a:r>
            <a:endParaRPr b="0" lang="ru-RU" sz="1800" spc="-1" strike="noStrike">
              <a:solidFill>
                <a:srgbClr val="000000"/>
              </a:solidFill>
              <a:uFill>
                <a:solidFill>
                  <a:srgbClr val="ffffff"/>
                </a:solidFill>
              </a:uFill>
              <a:latin typeface="Arial"/>
            </a:endParaRPr>
          </a:p>
        </p:txBody>
      </p:sp>
      <p:sp>
        <p:nvSpPr>
          <p:cNvPr id="112"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13"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OUR Engine, PHP5, MySQL, Jquery, JavaScript, HTML5, CSS3</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Caucasus International (CI) is a foreign policy journal based in Istanbul. CI is the first journal, in both substance and quality, to provide a platform for debate among scholars from all the countries of the South Caucasus and Turkey. Caucasus International is published by the Ankara-based Eurasian Association of Scientists in collaboration with the Center for Strategic Studies (SAM) in Baku. </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Site: </a:t>
            </a:r>
            <a:r>
              <a:rPr b="0" lang="ru-RU" sz="1500" spc="-1" strike="noStrike">
                <a:solidFill>
                  <a:srgbClr val="5f7391"/>
                </a:solidFill>
                <a:uFill>
                  <a:solidFill>
                    <a:srgbClr val="ffffff"/>
                  </a:solidFill>
                </a:uFill>
                <a:latin typeface="Arial"/>
                <a:ea typeface="DejaVu Sans"/>
              </a:rPr>
              <a:t>www,cirjounal.org</a:t>
            </a:r>
            <a:endParaRPr b="0" lang="ru-RU" sz="1800" spc="-1" strike="noStrike">
              <a:solidFill>
                <a:srgbClr val="000000"/>
              </a:solidFill>
              <a:uFill>
                <a:solidFill>
                  <a:srgbClr val="ffffff"/>
                </a:solidFill>
              </a:uFill>
              <a:latin typeface="Arial"/>
            </a:endParaRPr>
          </a:p>
        </p:txBody>
      </p:sp>
      <p:pic>
        <p:nvPicPr>
          <p:cNvPr id="114" name="" descr=""/>
          <p:cNvPicPr/>
          <p:nvPr/>
        </p:nvPicPr>
        <p:blipFill>
          <a:blip r:embed="rId4"/>
          <a:stretch/>
        </p:blipFill>
        <p:spPr>
          <a:xfrm>
            <a:off x="870120" y="431640"/>
            <a:ext cx="1218240" cy="615240"/>
          </a:xfrm>
          <a:prstGeom prst="rect">
            <a:avLst/>
          </a:prstGeom>
          <a:ln>
            <a:noFill/>
          </a:ln>
        </p:spPr>
      </p:pic>
      <p:pic>
        <p:nvPicPr>
          <p:cNvPr id="115" name="" descr=""/>
          <p:cNvPicPr/>
          <p:nvPr/>
        </p:nvPicPr>
        <p:blipFill>
          <a:blip r:embed="rId5"/>
          <a:stretch/>
        </p:blipFill>
        <p:spPr>
          <a:xfrm>
            <a:off x="0" y="0"/>
            <a:ext cx="12993120" cy="975132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 name="CustomShape 1"/>
          <p:cNvSpPr/>
          <p:nvPr/>
        </p:nvSpPr>
        <p:spPr>
          <a:xfrm>
            <a:off x="0" y="4680"/>
            <a:ext cx="8492400" cy="2316960"/>
          </a:xfrm>
          <a:custGeom>
            <a:avLst/>
            <a:gdLst/>
            <a:ahLst/>
            <a:rect l="l" t="t" r="r" b="b"/>
            <a:pathLst>
              <a:path w="21600" h="21599">
                <a:moveTo>
                  <a:pt x="0" y="21599"/>
                </a:moveTo>
                <a:lnTo>
                  <a:pt x="0" y="0"/>
                </a:lnTo>
                <a:lnTo>
                  <a:pt x="21600" y="0"/>
                </a:lnTo>
                <a:close/>
              </a:path>
            </a:pathLst>
          </a:custGeom>
          <a:solidFill>
            <a:srgbClr val="ff3333"/>
          </a:solidFill>
          <a:ln>
            <a:noFill/>
          </a:ln>
        </p:spPr>
        <p:style>
          <a:lnRef idx="0"/>
          <a:fillRef idx="0"/>
          <a:effectRef idx="0"/>
          <a:fontRef idx="minor"/>
        </p:style>
      </p:sp>
      <p:sp>
        <p:nvSpPr>
          <p:cNvPr id="117" name="CustomShape 2"/>
          <p:cNvSpPr/>
          <p:nvPr/>
        </p:nvSpPr>
        <p:spPr>
          <a:xfrm>
            <a:off x="0" y="4680"/>
            <a:ext cx="7612920" cy="2285280"/>
          </a:xfrm>
          <a:custGeom>
            <a:avLst/>
            <a:gdLst/>
            <a:ahLst/>
            <a:rect l="l" t="t" r="r" b="b"/>
            <a:pathLst>
              <a:path w="21599" h="21600">
                <a:moveTo>
                  <a:pt x="0" y="21600"/>
                </a:moveTo>
                <a:lnTo>
                  <a:pt x="0" y="0"/>
                </a:lnTo>
                <a:lnTo>
                  <a:pt x="21599" y="0"/>
                </a:lnTo>
                <a:close/>
              </a:path>
            </a:pathLst>
          </a:custGeom>
          <a:blipFill>
            <a:blip r:embed="rId1"/>
            <a:tile/>
          </a:blipFill>
          <a:ln>
            <a:noFill/>
          </a:ln>
        </p:spPr>
        <p:style>
          <a:lnRef idx="0"/>
          <a:fillRef idx="0"/>
          <a:effectRef idx="0"/>
          <a:fontRef idx="minor"/>
        </p:style>
      </p:sp>
      <p:sp>
        <p:nvSpPr>
          <p:cNvPr id="118" name="CustomShape 3"/>
          <p:cNvSpPr/>
          <p:nvPr/>
        </p:nvSpPr>
        <p:spPr>
          <a:xfrm>
            <a:off x="0" y="9702720"/>
            <a:ext cx="13003920" cy="48600"/>
          </a:xfrm>
          <a:custGeom>
            <a:avLst/>
            <a:gdLst/>
            <a:ahLst/>
            <a:rect l="l" t="t" r="r" b="b"/>
            <a:pathLst>
              <a:path w="21600" h="21599">
                <a:moveTo>
                  <a:pt x="0" y="0"/>
                </a:moveTo>
                <a:lnTo>
                  <a:pt x="21600" y="0"/>
                </a:lnTo>
                <a:lnTo>
                  <a:pt x="21600" y="21599"/>
                </a:lnTo>
                <a:lnTo>
                  <a:pt x="0" y="21599"/>
                </a:lnTo>
                <a:close/>
              </a:path>
            </a:pathLst>
          </a:custGeom>
          <a:blipFill>
            <a:blip r:embed="rId2"/>
            <a:tile/>
          </a:blipFill>
          <a:ln>
            <a:noFill/>
          </a:ln>
        </p:spPr>
        <p:style>
          <a:lnRef idx="0"/>
          <a:fillRef idx="0"/>
          <a:effectRef idx="0"/>
          <a:fontRef idx="minor"/>
        </p:style>
        <p:txBody>
          <a:bodyPr lIns="0" rIns="0" tIns="0" bIns="0" anchor="ctr"/>
          <a:p>
            <a:pPr algn="ctr">
              <a:lnSpc>
                <a:spcPct val="100000"/>
              </a:lnSpc>
            </a:pPr>
            <a:r>
              <a:rPr b="0" lang="ru-RU" sz="2400" spc="-1" strike="noStrike">
                <a:solidFill>
                  <a:srgbClr val="ffffff"/>
                </a:solidFill>
                <a:uFill>
                  <a:solidFill>
                    <a:srgbClr val="ffffff"/>
                  </a:solidFill>
                </a:uFill>
                <a:latin typeface="Cambria"/>
                <a:ea typeface="Droid Sans Fallback"/>
              </a:rPr>
              <a:t>       </a:t>
            </a:r>
            <a:endParaRPr b="0" lang="ru-RU" sz="1800" spc="-1" strike="noStrike">
              <a:solidFill>
                <a:srgbClr val="000000"/>
              </a:solidFill>
              <a:uFill>
                <a:solidFill>
                  <a:srgbClr val="ffffff"/>
                </a:solidFill>
              </a:uFill>
              <a:latin typeface="Arial"/>
            </a:endParaRPr>
          </a:p>
        </p:txBody>
      </p:sp>
      <p:sp>
        <p:nvSpPr>
          <p:cNvPr id="119" name="CustomShape 4"/>
          <p:cNvSpPr/>
          <p:nvPr/>
        </p:nvSpPr>
        <p:spPr>
          <a:xfrm>
            <a:off x="9266400" y="2222640"/>
            <a:ext cx="3555000" cy="446760"/>
          </a:xfrm>
          <a:prstGeom prst="rect">
            <a:avLst/>
          </a:prstGeom>
          <a:noFill/>
          <a:ln>
            <a:noFill/>
          </a:ln>
        </p:spPr>
        <p:style>
          <a:lnRef idx="0"/>
          <a:fillRef idx="0"/>
          <a:effectRef idx="0"/>
          <a:fontRef idx="minor"/>
        </p:style>
        <p:txBody>
          <a:bodyPr lIns="0" rIns="0" tIns="0" bIns="0"/>
          <a:p>
            <a:pPr>
              <a:lnSpc>
                <a:spcPct val="100000"/>
              </a:lnSpc>
            </a:pPr>
            <a:r>
              <a:rPr b="1" lang="ru-RU" sz="2000" spc="-1" strike="noStrike">
                <a:solidFill>
                  <a:srgbClr val="000000"/>
                </a:solidFill>
                <a:uFill>
                  <a:solidFill>
                    <a:srgbClr val="ffffff"/>
                  </a:solidFill>
                </a:uFill>
                <a:latin typeface="Arial"/>
                <a:ea typeface="DejaVu Sans"/>
              </a:rPr>
              <a:t> </a:t>
            </a:r>
            <a:r>
              <a:rPr b="1" lang="ru-RU" sz="2000" spc="-1" strike="noStrike">
                <a:solidFill>
                  <a:srgbClr val="000000"/>
                </a:solidFill>
                <a:uFill>
                  <a:solidFill>
                    <a:srgbClr val="ffffff"/>
                  </a:solidFill>
                </a:uFill>
                <a:latin typeface="Arial"/>
                <a:ea typeface="DejaVu Sans"/>
              </a:rPr>
              <a:t>Intellekt</a:t>
            </a:r>
            <a:endParaRPr b="0" lang="ru-RU" sz="1800" spc="-1" strike="noStrike">
              <a:solidFill>
                <a:srgbClr val="000000"/>
              </a:solidFill>
              <a:uFill>
                <a:solidFill>
                  <a:srgbClr val="ffffff"/>
                </a:solidFill>
              </a:uFill>
              <a:latin typeface="Arial"/>
            </a:endParaRPr>
          </a:p>
        </p:txBody>
      </p:sp>
      <p:sp>
        <p:nvSpPr>
          <p:cNvPr id="120" name="CustomShape 5"/>
          <p:cNvSpPr/>
          <p:nvPr/>
        </p:nvSpPr>
        <p:spPr>
          <a:xfrm>
            <a:off x="8966160" y="2286000"/>
            <a:ext cx="10440" cy="6857280"/>
          </a:xfrm>
          <a:custGeom>
            <a:avLst/>
            <a:gdLst/>
            <a:ahLst/>
            <a:rect l="l" t="t" r="r" b="b"/>
            <a:pathLst>
              <a:path w="21599" h="21600">
                <a:moveTo>
                  <a:pt x="0" y="0"/>
                </a:moveTo>
                <a:lnTo>
                  <a:pt x="21599" y="0"/>
                </a:lnTo>
                <a:lnTo>
                  <a:pt x="21599" y="21600"/>
                </a:lnTo>
                <a:lnTo>
                  <a:pt x="0" y="21600"/>
                </a:lnTo>
                <a:close/>
              </a:path>
            </a:pathLst>
          </a:custGeom>
          <a:blipFill>
            <a:blip r:embed="rId3"/>
            <a:tile/>
          </a:blipFill>
          <a:ln>
            <a:noFill/>
          </a:ln>
        </p:spPr>
        <p:style>
          <a:lnRef idx="0"/>
          <a:fillRef idx="0"/>
          <a:effectRef idx="0"/>
          <a:fontRef idx="minor"/>
        </p:style>
      </p:sp>
      <p:sp>
        <p:nvSpPr>
          <p:cNvPr id="121" name="CustomShape 6"/>
          <p:cNvSpPr/>
          <p:nvPr/>
        </p:nvSpPr>
        <p:spPr>
          <a:xfrm>
            <a:off x="9266400" y="2728800"/>
            <a:ext cx="3555000" cy="641772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lIns="0" rIns="0" tIns="0" bIns="0"/>
          <a:p>
            <a:pPr>
              <a:lnSpc>
                <a:spcPct val="100000"/>
              </a:lnSpc>
            </a:pPr>
            <a:r>
              <a:rPr b="1" lang="ru-RU" sz="1500" spc="-1" strike="noStrike">
                <a:solidFill>
                  <a:srgbClr val="5f7391"/>
                </a:solidFill>
                <a:uFill>
                  <a:solidFill>
                    <a:srgbClr val="ffffff"/>
                  </a:solidFill>
                </a:uFill>
                <a:latin typeface="Arial"/>
                <a:ea typeface="DejaVu Sans"/>
              </a:rPr>
              <a:t>Technology</a:t>
            </a:r>
            <a:r>
              <a:rPr b="0" lang="ru-RU" sz="1500" spc="-1" strike="noStrike">
                <a:solidFill>
                  <a:srgbClr val="5f7391"/>
                </a:solidFill>
                <a:uFill>
                  <a:solidFill>
                    <a:srgbClr val="ffffff"/>
                  </a:solidFill>
                </a:uFill>
                <a:latin typeface="Arial"/>
                <a:ea typeface="DejaVu Sans"/>
              </a:rPr>
              <a:t>: OUR Engine, PHP5, MySQL, Jquery, JavaScript, HTML5, CSS3</a:t>
            </a:r>
            <a:endParaRPr b="0" lang="ru-RU" sz="1800" spc="-1" strike="noStrike">
              <a:solidFill>
                <a:srgbClr val="000000"/>
              </a:solidFill>
              <a:uFill>
                <a:solidFill>
                  <a:srgbClr val="ffffff"/>
                </a:solidFill>
              </a:uFill>
              <a:latin typeface="Arial"/>
            </a:endParaRPr>
          </a:p>
          <a:p>
            <a:pPr>
              <a:lnSpc>
                <a:spcPct val="100000"/>
              </a:lnSpc>
            </a:pPr>
            <a:r>
              <a:rPr b="0" lang="ru-RU" sz="1500" spc="-1" strike="noStrike">
                <a:solidFill>
                  <a:srgbClr val="5f7391"/>
                </a:solidFill>
                <a:uFill>
                  <a:solidFill>
                    <a:srgbClr val="ffffff"/>
                  </a:solidFill>
                </a:uFill>
                <a:latin typeface="Arial"/>
                <a:ea typeface="DejaVu Sans"/>
              </a:rPr>
              <a:t> </a:t>
            </a:r>
            <a:endParaRPr b="0" lang="ru-RU" sz="1800" spc="-1" strike="noStrike">
              <a:solidFill>
                <a:srgbClr val="000000"/>
              </a:solidFill>
              <a:uFill>
                <a:solidFill>
                  <a:srgbClr val="ffffff"/>
                </a:solidFill>
              </a:uFill>
              <a:latin typeface="Arial"/>
            </a:endParaRPr>
          </a:p>
          <a:p>
            <a:pPr>
              <a:lnSpc>
                <a:spcPct val="100000"/>
              </a:lnSpc>
            </a:pPr>
            <a:r>
              <a:rPr b="1" lang="ru-RU" sz="1500" spc="-1" strike="noStrike">
                <a:solidFill>
                  <a:srgbClr val="5f7391"/>
                </a:solidFill>
                <a:uFill>
                  <a:solidFill>
                    <a:srgbClr val="ffffff"/>
                  </a:solidFill>
                </a:uFill>
                <a:latin typeface="Arial"/>
                <a:ea typeface="DejaVu Sans"/>
              </a:rPr>
              <a:t>Description</a:t>
            </a:r>
            <a:r>
              <a:rPr b="0" lang="ru-RU" sz="1500" spc="-1" strike="noStrike">
                <a:solidFill>
                  <a:srgbClr val="5f7391"/>
                </a:solidFill>
                <a:uFill>
                  <a:solidFill>
                    <a:srgbClr val="ffffff"/>
                  </a:solidFill>
                </a:uFill>
                <a:latin typeface="Arial"/>
                <a:ea typeface="DejaVu Sans"/>
              </a:rPr>
              <a:t>: "İntellekt" company has been operating since 1995. The Company engaged in the sale of office accessories and equipment, as a independent company. We have stayed faithful eCommerce ideas for Intelligence site. The website of Company are colorful  and multifaceted. </a:t>
            </a:r>
            <a:endParaRPr b="0" lang="ru-RU" sz="1800" spc="-1" strike="noStrike">
              <a:solidFill>
                <a:srgbClr val="000000"/>
              </a:solidFill>
              <a:uFill>
                <a:solidFill>
                  <a:srgbClr val="ffffff"/>
                </a:solidFill>
              </a:uFill>
              <a:latin typeface="Arial"/>
            </a:endParaRPr>
          </a:p>
        </p:txBody>
      </p:sp>
      <p:pic>
        <p:nvPicPr>
          <p:cNvPr id="122" name="" descr=""/>
          <p:cNvPicPr/>
          <p:nvPr/>
        </p:nvPicPr>
        <p:blipFill>
          <a:blip r:embed="rId4"/>
          <a:stretch/>
        </p:blipFill>
        <p:spPr>
          <a:xfrm>
            <a:off x="870120" y="431640"/>
            <a:ext cx="1218240" cy="615240"/>
          </a:xfrm>
          <a:prstGeom prst="rect">
            <a:avLst/>
          </a:prstGeom>
          <a:ln>
            <a:noFill/>
          </a:ln>
        </p:spPr>
      </p:pic>
      <p:pic>
        <p:nvPicPr>
          <p:cNvPr id="123" name="" descr=""/>
          <p:cNvPicPr/>
          <p:nvPr/>
        </p:nvPicPr>
        <p:blipFill>
          <a:blip r:embed="rId5"/>
          <a:stretch/>
        </p:blipFill>
        <p:spPr>
          <a:xfrm>
            <a:off x="0" y="0"/>
            <a:ext cx="12993120" cy="975132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416</TotalTime>
  <Application>LibreOffice/5.3.0.3$Linux_X86_64 LibreOffice_project/30m0$Build-3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dc:description/>
  <dc:language>az-Latn-AZ</dc:language>
  <cp:lastModifiedBy/>
  <dcterms:modified xsi:type="dcterms:W3CDTF">2017-03-03T15:59:39Z</dcterms:modified>
  <cp:revision>57</cp:revision>
  <dc:subject/>
  <dc:title>Moving apart limits of opportunities</dc:title>
</cp:coreProperties>
</file>